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4" r:id="rId40"/>
    <p:sldId id="295" r:id="rId41"/>
    <p:sldId id="293" r:id="rId42"/>
    <p:sldId id="296" r:id="rId43"/>
    <p:sldId id="297" r:id="rId44"/>
    <p:sldId id="298" r:id="rId45"/>
    <p:sldId id="299" r:id="rId46"/>
    <p:sldId id="300" r:id="rId47"/>
    <p:sldId id="301" r:id="rId48"/>
    <p:sldId id="302" r:id="rId49"/>
    <p:sldId id="303" r:id="rId50"/>
    <p:sldId id="304" r:id="rId51"/>
    <p:sldId id="305" r:id="rId52"/>
    <p:sldId id="306" r:id="rId53"/>
  </p:sldIdLst>
  <p:sldSz cx="14274800" cy="10160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00">
          <p15:clr>
            <a:srgbClr val="A4A3A4"/>
          </p15:clr>
        </p15:guide>
        <p15:guide id="2" pos="449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8" roundtripDataSignature="AMtx7mjCDAJ9Vq9aqui84IZhz2u8vw1e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32C"/>
    <a:srgbClr val="9B3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6" autoAdjust="0"/>
  </p:normalViewPr>
  <p:slideViewPr>
    <p:cSldViewPr snapToGrid="0">
      <p:cViewPr varScale="1">
        <p:scale>
          <a:sx n="41" d="100"/>
          <a:sy n="41" d="100"/>
        </p:scale>
        <p:origin x="180" y="66"/>
      </p:cViewPr>
      <p:guideLst>
        <p:guide orient="horz" pos="3200"/>
        <p:guide pos="44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91157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xels.com/photo/man-pouring-water-from-dipper-on-blue-and-grey-house-173985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ixabay.com/da/photos/klima%C3%A6ndringer-t%C3%B8rke-klima-t%C3%B8r-224106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hannel4.com/news/factcheck/factcheck-qa-does-climate-change-cause-flooding"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metoffice.gov.uk/weather/climate/climate-and-extreme-weather"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reliefweb.int/report/kenya/kenya-humanitarian-dashboard-26-may-2017" TargetMode="External"/><Relationship Id="rId3" Type="http://schemas.openxmlformats.org/officeDocument/2006/relationships/hyperlink" Target="https://www.giss.nasa.gov/staff/bcook.html" TargetMode="External"/><Relationship Id="rId7" Type="http://schemas.openxmlformats.org/officeDocument/2006/relationships/hyperlink" Target="https://www.climaterealityproject.org/blog/facts-about-climate-change-and-drought"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carbonbrief.org/guest-post-climate-change-is-already-making-droughts-worse" TargetMode="External"/><Relationship Id="rId5" Type="http://schemas.openxmlformats.org/officeDocument/2006/relationships/hyperlink" Target="http://www.ldeo.columbia.edu/" TargetMode="External"/><Relationship Id="rId4" Type="http://schemas.openxmlformats.org/officeDocument/2006/relationships/hyperlink" Target="https://www.giss.nasa.gov/"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fao.org/3/i3245e/i3245e.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theguardian.com/weather/ng-interactive/2018/sep/11/atlantic-hurricanes-are-storms-getting-worse"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itu.int/en/ITU-D/Emergency-Telecommunications/Documents/2019/GET_2019/Caribbean-Report-WMO-CREWS.pdf" TargetMode="External"/><Relationship Id="rId5" Type="http://schemas.openxmlformats.org/officeDocument/2006/relationships/hyperlink" Target="https://www.theguardian.com/world/2019/may/20/are-hurricanes-getting-stronger-and-is-the-climate-crisis-to-blame" TargetMode="External"/><Relationship Id="rId4" Type="http://schemas.openxmlformats.org/officeDocument/2006/relationships/hyperlink" Target="https://www.nature.com/articles/s41467-019-08471-z"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independent.co.uk/environment/climate-change/renewable-energy-investment-developed-world-developing-world-ren21-report-a7058436.html"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enelgreenpower.com/stories/a/2019/01/developing-countries-and-renewable-energy-for-a-sustainable-future"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mdpi.com/2073-4433/9/10/385/htm"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e3768ae7a_0_6: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6e3768ae7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800" i="1" u="none" dirty="0">
                <a:hlinkClick r:id="rId3"/>
              </a:rPr>
              <a:t>Photo: </a:t>
            </a:r>
            <a:r>
              <a:rPr lang="en-GB" sz="800" dirty="0">
                <a:hlinkClick r:id="rId3"/>
              </a:rPr>
              <a:t>https://www.pexels.com/photo/man-pouring-water-from-dipper-on-blue-and-grey-house-1739855/</a:t>
            </a:r>
            <a:r>
              <a:rPr lang="en-GB" sz="800" dirty="0"/>
              <a:t> </a:t>
            </a:r>
            <a:endParaRPr sz="800" dirty="0"/>
          </a:p>
        </p:txBody>
      </p:sp>
      <p:sp>
        <p:nvSpPr>
          <p:cNvPr id="174" name="Google Shape;174;g6e3768ae7a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9: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0: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1: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2: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3: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4: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5: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16: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7: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18: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e3768ae7a_0_0: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6e3768ae7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6e3768ae7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19: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20: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21: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22: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3: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24: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25: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26: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27: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28: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2: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29: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30: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31: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32: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33: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34: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35: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36: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Photo: </a:t>
            </a:r>
            <a:r>
              <a:rPr lang="en-GB" dirty="0">
                <a:hlinkClick r:id="rId3"/>
              </a:rPr>
              <a:t>https://pixabay.com/da/photos/klima%C3%A6ndringer-t%C3%B8rke-klima-t%C3%B8r-2241061/</a:t>
            </a:r>
            <a:endParaRPr dirty="0"/>
          </a:p>
        </p:txBody>
      </p:sp>
      <p:sp>
        <p:nvSpPr>
          <p:cNvPr id="646" name="Google Shape;646;p38: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Photo: Leeds Central America Solidarity Campaign</a:t>
            </a:r>
            <a:endParaRPr dirty="0"/>
          </a:p>
        </p:txBody>
      </p:sp>
      <p:sp>
        <p:nvSpPr>
          <p:cNvPr id="651" name="Google Shape;651;p39: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37: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40: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cap="none" baseline="0" dirty="0">
                <a:solidFill>
                  <a:schemeClr val="dk1"/>
                </a:solidFill>
                <a:effectLst/>
                <a:latin typeface="Calibri"/>
                <a:ea typeface="Calibri"/>
                <a:cs typeface="Calibri"/>
                <a:sym typeface="Calibri"/>
              </a:rPr>
              <a:t>A reason to take climate action: Flooding</a:t>
            </a:r>
          </a:p>
          <a:p>
            <a:pPr marL="0" marR="0" lvl="0" indent="0" algn="l" rtl="0">
              <a:lnSpc>
                <a:spcPct val="100000"/>
              </a:lnSpc>
              <a:spcBef>
                <a:spcPts val="0"/>
              </a:spcBef>
              <a:spcAft>
                <a:spcPts val="0"/>
              </a:spcAft>
              <a:buClr>
                <a:schemeClr val="dk1"/>
              </a:buClr>
              <a:buSzPts val="1200"/>
              <a:buFont typeface="Calibri"/>
              <a:buNone/>
            </a:pPr>
            <a:endParaRPr lang="en-GB" sz="1200" b="1" i="0" u="none" strike="noStrike" cap="none" baseline="0"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dirty="0">
                <a:solidFill>
                  <a:schemeClr val="dk1"/>
                </a:solidFill>
                <a:effectLst/>
                <a:latin typeface="Calibri"/>
                <a:ea typeface="Calibri"/>
                <a:cs typeface="Calibri"/>
                <a:sym typeface="Calibri"/>
              </a:rPr>
              <a:t>“Global warming leads to more rain and rising sea levels.” Channel 4 </a:t>
            </a:r>
            <a:r>
              <a:rPr lang="en-GB" sz="1200" b="0" i="0" u="none" strike="noStrike" cap="none" dirty="0" err="1">
                <a:solidFill>
                  <a:schemeClr val="dk1"/>
                </a:solidFill>
                <a:effectLst/>
                <a:latin typeface="Calibri"/>
                <a:ea typeface="Calibri"/>
                <a:cs typeface="Calibri"/>
                <a:sym typeface="Calibri"/>
              </a:rPr>
              <a:t>Factcheck</a:t>
            </a:r>
            <a:r>
              <a:rPr lang="en-GB" sz="1200" b="0" i="0" u="none" strike="noStrike" cap="none" dirty="0">
                <a:solidFill>
                  <a:schemeClr val="dk1"/>
                </a:solidFill>
                <a:effectLst/>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1200"/>
              <a:buFont typeface="Calibri"/>
              <a:buNone/>
            </a:pPr>
            <a:r>
              <a:rPr lang="en-GB" dirty="0">
                <a:hlinkClick r:id="rId3"/>
              </a:rPr>
              <a:t>https://www.channel4.com/news/factcheck/factcheck-qa-does-climate-change-cause-flooding</a:t>
            </a:r>
            <a:endParaRPr lang="en-GB" sz="1200" b="1" i="0" u="none" strike="noStrike" cap="none" baseline="0" dirty="0">
              <a:solidFill>
                <a:schemeClr val="dk1"/>
              </a:solidFill>
              <a:effectLs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GB" sz="1200" b="1" i="0" u="none" strike="noStrike" cap="none" baseline="0" dirty="0">
              <a:solidFill>
                <a:schemeClr val="dk1"/>
              </a:solidFill>
              <a:effectLst/>
              <a:latin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dirty="0"/>
              <a:t>“There were between 100 and 150 families along the riverbank. All their homes were washed away. We lost everything”. </a:t>
            </a:r>
            <a:r>
              <a:rPr lang="en-GB" i="1" dirty="0" err="1"/>
              <a:t>Ruma</a:t>
            </a:r>
            <a:r>
              <a:rPr lang="en-GB" i="1" dirty="0"/>
              <a:t> Begum, from </a:t>
            </a:r>
            <a:r>
              <a:rPr lang="en-GB" i="1" dirty="0" err="1"/>
              <a:t>Mehendiganj</a:t>
            </a:r>
            <a:r>
              <a:rPr lang="en-GB" i="1" dirty="0"/>
              <a:t> who was forced to move to Dhaka</a:t>
            </a:r>
            <a:endParaRPr dirty="0"/>
          </a:p>
          <a:p>
            <a:pPr marL="0" lvl="0" indent="0" algn="l" rtl="0">
              <a:lnSpc>
                <a:spcPct val="100000"/>
              </a:lnSpc>
              <a:spcBef>
                <a:spcPts val="0"/>
              </a:spcBef>
              <a:spcAft>
                <a:spcPts val="0"/>
              </a:spcAft>
              <a:buSzPts val="1400"/>
              <a:buNone/>
            </a:pPr>
            <a:r>
              <a:rPr lang="en-GB" dirty="0"/>
              <a:t>https://ejfoundation.org/reports/climate-displacement-in-bangladesh</a:t>
            </a:r>
          </a:p>
          <a:p>
            <a:pPr marL="0" lvl="0" indent="0" algn="l" rtl="0">
              <a:lnSpc>
                <a:spcPct val="100000"/>
              </a:lnSpc>
              <a:spcBef>
                <a:spcPts val="0"/>
              </a:spcBef>
              <a:spcAft>
                <a:spcPts val="0"/>
              </a:spcAft>
              <a:buSzPts val="1400"/>
              <a:buNone/>
            </a:pPr>
            <a:endParaRPr lang="en-GB" dirty="0"/>
          </a:p>
          <a:p>
            <a:pPr algn="l"/>
            <a:r>
              <a:rPr lang="en-GB" sz="1200" b="1" i="0" u="none" strike="noStrike" cap="none" dirty="0">
                <a:solidFill>
                  <a:schemeClr val="dk1"/>
                </a:solidFill>
                <a:effectLst/>
                <a:latin typeface="Calibri"/>
                <a:ea typeface="Calibri"/>
                <a:cs typeface="Calibri"/>
                <a:sym typeface="Calibri"/>
              </a:rPr>
              <a:t>Met Office: </a:t>
            </a:r>
            <a:r>
              <a:rPr lang="en-GB" sz="1200" b="0" i="0" u="none" strike="noStrike" cap="none" dirty="0">
                <a:solidFill>
                  <a:schemeClr val="dk1"/>
                </a:solidFill>
                <a:effectLst/>
                <a:latin typeface="Calibri"/>
                <a:ea typeface="Calibri"/>
                <a:cs typeface="Calibri"/>
                <a:sym typeface="Calibri"/>
              </a:rPr>
              <a:t>Scientists have published more than 150 attribution studies looking at weather events around the world:</a:t>
            </a:r>
          </a:p>
          <a:p>
            <a:pPr algn="l"/>
            <a:r>
              <a:rPr lang="en-GB" sz="1200" b="1" i="0" u="none" strike="noStrike" cap="none" dirty="0">
                <a:solidFill>
                  <a:schemeClr val="dk1"/>
                </a:solidFill>
                <a:effectLst/>
                <a:latin typeface="Calibri"/>
                <a:ea typeface="Calibri"/>
                <a:cs typeface="Calibri"/>
                <a:sym typeface="Calibri"/>
              </a:rPr>
              <a:t>Extreme heat</a:t>
            </a:r>
            <a:r>
              <a:rPr lang="en-GB" sz="1200" b="0" i="0" u="none" strike="noStrike" cap="none" dirty="0">
                <a:solidFill>
                  <a:schemeClr val="dk1"/>
                </a:solidFill>
                <a:effectLst/>
                <a:latin typeface="Calibri"/>
                <a:ea typeface="Calibri"/>
                <a:cs typeface="Calibri"/>
                <a:sym typeface="Calibri"/>
              </a:rPr>
              <a:t>: Almost all studies on extreme heat events indicate human influence.</a:t>
            </a:r>
          </a:p>
          <a:p>
            <a:pPr algn="l"/>
            <a:r>
              <a:rPr lang="en-GB" sz="1200" b="1" i="0" u="none" strike="noStrike" cap="none" dirty="0">
                <a:solidFill>
                  <a:schemeClr val="dk1"/>
                </a:solidFill>
                <a:effectLst/>
                <a:latin typeface="Calibri"/>
                <a:ea typeface="Calibri"/>
                <a:cs typeface="Calibri"/>
                <a:sym typeface="Calibri"/>
              </a:rPr>
              <a:t>Drought</a:t>
            </a:r>
            <a:r>
              <a:rPr lang="en-GB" sz="1200" b="0" i="0" u="none" strike="noStrike" cap="none" dirty="0">
                <a:solidFill>
                  <a:schemeClr val="dk1"/>
                </a:solidFill>
                <a:effectLst/>
                <a:latin typeface="Calibri"/>
                <a:ea typeface="Calibri"/>
                <a:cs typeface="Calibri"/>
                <a:sym typeface="Calibri"/>
              </a:rPr>
              <a:t>: About half the studies on drought show significant human influence.</a:t>
            </a:r>
          </a:p>
          <a:p>
            <a:pPr algn="l"/>
            <a:r>
              <a:rPr lang="en-GB" sz="1200" b="1" i="0" u="none" strike="noStrike" cap="none" dirty="0">
                <a:solidFill>
                  <a:schemeClr val="dk1"/>
                </a:solidFill>
                <a:effectLst/>
                <a:latin typeface="Calibri"/>
                <a:ea typeface="Calibri"/>
                <a:cs typeface="Calibri"/>
                <a:sym typeface="Calibri"/>
              </a:rPr>
              <a:t>Extreme rainfall</a:t>
            </a:r>
            <a:r>
              <a:rPr lang="en-GB" sz="1200" b="0" i="0" u="none" strike="noStrike" cap="none" dirty="0">
                <a:solidFill>
                  <a:schemeClr val="dk1"/>
                </a:solidFill>
                <a:effectLst/>
                <a:latin typeface="Calibri"/>
                <a:ea typeface="Calibri"/>
                <a:cs typeface="Calibri"/>
                <a:sym typeface="Calibri"/>
              </a:rPr>
              <a:t>: A smaller but increasing number of studies on extreme rainfall detect a human signal.</a:t>
            </a:r>
          </a:p>
          <a:p>
            <a:pPr algn="l"/>
            <a:r>
              <a:rPr lang="en-GB" sz="1200" b="1" i="0" u="none" strike="noStrike" cap="none" dirty="0">
                <a:solidFill>
                  <a:schemeClr val="dk1"/>
                </a:solidFill>
                <a:effectLst/>
                <a:latin typeface="Calibri"/>
                <a:ea typeface="Calibri"/>
                <a:cs typeface="Calibri"/>
                <a:sym typeface="Calibri"/>
              </a:rPr>
              <a:t>Tropical storms and hurricanes</a:t>
            </a:r>
            <a:r>
              <a:rPr lang="en-GB" sz="1200" b="0" i="0" u="none" strike="noStrike" cap="none" dirty="0">
                <a:solidFill>
                  <a:schemeClr val="dk1"/>
                </a:solidFill>
                <a:effectLst/>
                <a:latin typeface="Calibri"/>
                <a:ea typeface="Calibri"/>
                <a:cs typeface="Calibri"/>
                <a:sym typeface="Calibri"/>
              </a:rPr>
              <a:t>: The picture here is complex. There is strong evidence that increasing sea temperatures increase the intensity of tropical storms. Rising sea levels also increase the risk of coastal flooding. However, there may be an overall decrease in the global total number of tropical cyclones.</a:t>
            </a:r>
          </a:p>
          <a:p>
            <a:pPr marL="0" lvl="0" indent="0" algn="l" rtl="0">
              <a:lnSpc>
                <a:spcPct val="100000"/>
              </a:lnSpc>
              <a:spcBef>
                <a:spcPts val="0"/>
              </a:spcBef>
              <a:spcAft>
                <a:spcPts val="0"/>
              </a:spcAft>
              <a:buSzPts val="1400"/>
              <a:buNone/>
            </a:pPr>
            <a:r>
              <a:rPr lang="en-GB" dirty="0">
                <a:hlinkClick r:id="rId4"/>
              </a:rPr>
              <a:t>https://www.metoffice.gov.uk/weather/climate/climate-and-extreme-weather</a:t>
            </a:r>
            <a:endParaRPr dirty="0"/>
          </a:p>
          <a:p>
            <a:pPr marL="0" lvl="0" indent="0" algn="l" rtl="0">
              <a:lnSpc>
                <a:spcPct val="100000"/>
              </a:lnSpc>
              <a:spcBef>
                <a:spcPts val="0"/>
              </a:spcBef>
              <a:spcAft>
                <a:spcPts val="0"/>
              </a:spcAft>
              <a:buSzPts val="1400"/>
              <a:buNone/>
            </a:pPr>
            <a:r>
              <a:rPr lang="en-GB" dirty="0"/>
              <a:t> </a:t>
            </a:r>
            <a:endParaRPr dirty="0"/>
          </a:p>
        </p:txBody>
      </p:sp>
      <p:sp>
        <p:nvSpPr>
          <p:cNvPr id="657" name="Google Shape;65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41: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cap="none" baseline="0" dirty="0">
                <a:solidFill>
                  <a:schemeClr val="dk1"/>
                </a:solidFill>
                <a:effectLst/>
                <a:latin typeface="Calibri"/>
                <a:ea typeface="Calibri"/>
                <a:cs typeface="Calibri"/>
                <a:sym typeface="Calibri"/>
              </a:rPr>
              <a:t>A reason to take climate action: Drought</a:t>
            </a:r>
          </a:p>
          <a:p>
            <a:pPr marL="0" lvl="0" indent="0" algn="l" rtl="0">
              <a:lnSpc>
                <a:spcPct val="100000"/>
              </a:lnSpc>
              <a:spcBef>
                <a:spcPts val="0"/>
              </a:spcBef>
              <a:spcAft>
                <a:spcPts val="0"/>
              </a:spcAft>
              <a:buSzPts val="1400"/>
              <a:buNone/>
            </a:pPr>
            <a:r>
              <a:rPr lang="en-GB" sz="1200" b="0" i="0" u="none" strike="noStrike" cap="none" baseline="0" dirty="0">
                <a:solidFill>
                  <a:schemeClr val="dk1"/>
                </a:solidFill>
                <a:effectLst/>
                <a:latin typeface="Calibri"/>
                <a:ea typeface="Calibri"/>
                <a:cs typeface="Calibri"/>
                <a:sym typeface="Calibri"/>
              </a:rPr>
              <a:t>Droughts affect millions of people in the world, increasing the number of people facing hunger and starvation.</a:t>
            </a:r>
          </a:p>
          <a:p>
            <a:pPr marL="0" lvl="0" indent="0" algn="l" rtl="0">
              <a:lnSpc>
                <a:spcPct val="100000"/>
              </a:lnSpc>
              <a:spcBef>
                <a:spcPts val="0"/>
              </a:spcBef>
              <a:spcAft>
                <a:spcPts val="0"/>
              </a:spcAft>
              <a:buSzPts val="1400"/>
              <a:buNone/>
            </a:pPr>
            <a:r>
              <a:rPr lang="en-GB" sz="1200" b="0" i="0" u="none" strike="noStrike" cap="none" dirty="0">
                <a:solidFill>
                  <a:schemeClr val="dk1"/>
                </a:solidFill>
                <a:effectLst/>
                <a:latin typeface="Calibri"/>
                <a:ea typeface="Calibri"/>
                <a:cs typeface="Calibri"/>
                <a:sym typeface="Calibri"/>
              </a:rPr>
              <a:t>“The most recent research shows climate change is already making many parts of the world drier and droughts are likely to pack more punch as the climate warms further”. </a:t>
            </a:r>
            <a:r>
              <a:rPr lang="en-GB" sz="1200" b="0" i="1" u="none" strike="noStrike" cap="none" dirty="0">
                <a:solidFill>
                  <a:schemeClr val="dk1"/>
                </a:solidFill>
                <a:effectLst/>
                <a:latin typeface="Calibri"/>
                <a:ea typeface="Calibri"/>
                <a:cs typeface="Calibri"/>
                <a:sym typeface="Calibri"/>
                <a:hlinkClick r:id="rId3"/>
              </a:rPr>
              <a:t>Dr Benjamin Cook</a:t>
            </a:r>
            <a:r>
              <a:rPr lang="en-GB" sz="1200" b="0" i="1" u="none" strike="noStrike" cap="none" dirty="0">
                <a:solidFill>
                  <a:schemeClr val="dk1"/>
                </a:solidFill>
                <a:effectLst/>
                <a:latin typeface="Calibri"/>
                <a:ea typeface="Calibri"/>
                <a:cs typeface="Calibri"/>
                <a:sym typeface="Calibri"/>
              </a:rPr>
              <a:t> ,climate scientist at the </a:t>
            </a:r>
            <a:r>
              <a:rPr lang="en-GB" sz="1200" b="0" i="1" u="none" strike="noStrike" cap="none" dirty="0">
                <a:solidFill>
                  <a:schemeClr val="dk1"/>
                </a:solidFill>
                <a:effectLst/>
                <a:latin typeface="Calibri"/>
                <a:ea typeface="Calibri"/>
                <a:cs typeface="Calibri"/>
                <a:sym typeface="Calibri"/>
                <a:hlinkClick r:id="rId4"/>
              </a:rPr>
              <a:t>NASA Goddard Institute for Space Studies</a:t>
            </a:r>
            <a:r>
              <a:rPr lang="en-GB" sz="1200" b="0" i="1" u="none" strike="noStrike" cap="none" dirty="0">
                <a:solidFill>
                  <a:schemeClr val="dk1"/>
                </a:solidFill>
                <a:effectLst/>
                <a:latin typeface="Calibri"/>
                <a:ea typeface="Calibri"/>
                <a:cs typeface="Calibri"/>
                <a:sym typeface="Calibri"/>
              </a:rPr>
              <a:t> and the </a:t>
            </a:r>
            <a:r>
              <a:rPr lang="en-GB" sz="1200" b="0" i="1" u="none" strike="noStrike" cap="none" dirty="0">
                <a:solidFill>
                  <a:schemeClr val="dk1"/>
                </a:solidFill>
                <a:effectLst/>
                <a:latin typeface="Calibri"/>
                <a:ea typeface="Calibri"/>
                <a:cs typeface="Calibri"/>
                <a:sym typeface="Calibri"/>
                <a:hlinkClick r:id="rId5"/>
              </a:rPr>
              <a:t>Lamont-Doherty Earth Observatory</a:t>
            </a:r>
            <a:endParaRPr lang="en-GB"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GB" dirty="0">
              <a:hlinkClick r:id="rId6"/>
            </a:endParaRPr>
          </a:p>
          <a:p>
            <a:pPr marL="0" lvl="0" indent="0" algn="l" rtl="0">
              <a:lnSpc>
                <a:spcPct val="100000"/>
              </a:lnSpc>
              <a:spcBef>
                <a:spcPts val="0"/>
              </a:spcBef>
              <a:spcAft>
                <a:spcPts val="0"/>
              </a:spcAft>
              <a:buSzPts val="1400"/>
              <a:buNone/>
            </a:pPr>
            <a:r>
              <a:rPr lang="en-GB" dirty="0">
                <a:hlinkClick r:id="rId6"/>
              </a:rPr>
              <a:t>https://www.carbonbrief.org/guest-post-climate-change-is-already-making-droughts-worse</a:t>
            </a:r>
            <a:endParaRPr lang="en-GB"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GB"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dirty="0">
                <a:hlinkClick r:id="rId7"/>
              </a:rPr>
              <a:t>https://www.climaterealityproject.org/blog/facts-about-climate-change-and-drought</a:t>
            </a:r>
            <a:endParaRPr lang="en-GB"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GB"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‘’Severe drought has dried up water resources in half of Kenya’s 47 counties and an estimated 3 million people lack access to clean water.’’ </a:t>
            </a:r>
            <a:r>
              <a:rPr lang="en-GB" sz="1200" b="0" i="0" u="sng" strike="noStrike" dirty="0">
                <a:solidFill>
                  <a:schemeClr val="dk1"/>
                </a:solidFill>
                <a:latin typeface="Calibri"/>
                <a:ea typeface="Calibri"/>
                <a:cs typeface="Calibri"/>
                <a:sym typeface="Calibri"/>
                <a:hlinkClick r:id="rId8"/>
              </a:rPr>
              <a:t>https://reliefweb.int/report/kenya/kenya-humanitarian-dashboard-26-may-2017</a:t>
            </a:r>
            <a:r>
              <a:rPr lang="en-GB" sz="1200" b="0" i="0" u="none" strike="noStrike" dirty="0">
                <a:solidFill>
                  <a:schemeClr val="dk1"/>
                </a:solidFill>
                <a:latin typeface="Calibri"/>
                <a:ea typeface="Calibri"/>
                <a:cs typeface="Calibri"/>
                <a:sym typeface="Calibri"/>
              </a:rPr>
              <a:t> </a:t>
            </a:r>
            <a:endParaRPr dirty="0"/>
          </a:p>
        </p:txBody>
      </p:sp>
      <p:sp>
        <p:nvSpPr>
          <p:cNvPr id="667" name="Google Shape;667;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2: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cap="none" baseline="0" dirty="0">
                <a:solidFill>
                  <a:schemeClr val="dk1"/>
                </a:solidFill>
                <a:effectLst/>
                <a:latin typeface="Calibri"/>
                <a:ea typeface="Calibri"/>
                <a:cs typeface="Calibri"/>
                <a:sym typeface="Calibri"/>
              </a:rPr>
              <a:t>A reason to take climate action: Extreme rainfall</a:t>
            </a:r>
          </a:p>
          <a:p>
            <a:pPr marL="0" lvl="0" indent="0" algn="l" rtl="0">
              <a:lnSpc>
                <a:spcPct val="100000"/>
              </a:lnSpc>
              <a:spcBef>
                <a:spcPts val="0"/>
              </a:spcBef>
              <a:spcAft>
                <a:spcPts val="0"/>
              </a:spcAft>
              <a:buSzPts val="1400"/>
              <a:buNone/>
            </a:pPr>
            <a:endParaRPr lang="en-GB" sz="1200" b="1" i="0" u="none" strike="noStrike" cap="none" baseline="0"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r>
              <a:rPr lang="en-GB" dirty="0"/>
              <a:t>Rain-triggered disasters, including flash floods and landslides affected some three million people across East Africa in 2019.  The heavy rainfall has been linked to warmer ocean temperatures in the Indian Ocean.</a:t>
            </a:r>
            <a:endParaRPr dirty="0"/>
          </a:p>
          <a:p>
            <a:pPr marL="0" lvl="0" indent="0" algn="l" rtl="0">
              <a:lnSpc>
                <a:spcPct val="100000"/>
              </a:lnSpc>
              <a:spcBef>
                <a:spcPts val="0"/>
              </a:spcBef>
              <a:spcAft>
                <a:spcPts val="0"/>
              </a:spcAft>
              <a:buSzPts val="1400"/>
              <a:buNone/>
            </a:pPr>
            <a:r>
              <a:rPr lang="en-GB" dirty="0"/>
              <a:t>https://www.bbc.co.uk/news/world-africa-50628420 </a:t>
            </a:r>
          </a:p>
          <a:p>
            <a:pPr marL="0" lvl="0" indent="0" algn="l" rtl="0">
              <a:lnSpc>
                <a:spcPct val="100000"/>
              </a:lnSpc>
              <a:spcBef>
                <a:spcPts val="0"/>
              </a:spcBef>
              <a:spcAft>
                <a:spcPts val="0"/>
              </a:spcAft>
              <a:buSzPts val="1400"/>
              <a:buNone/>
            </a:pPr>
            <a:endParaRPr dirty="0"/>
          </a:p>
        </p:txBody>
      </p:sp>
      <p:sp>
        <p:nvSpPr>
          <p:cNvPr id="676" name="Google Shape;676;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43: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baseline="0" dirty="0">
                <a:solidFill>
                  <a:schemeClr val="dk1"/>
                </a:solidFill>
                <a:effectLst/>
                <a:latin typeface="Calibri"/>
                <a:ea typeface="Calibri"/>
                <a:cs typeface="Calibri"/>
                <a:sym typeface="Calibri"/>
              </a:rPr>
              <a:t>A reason to take climate action: Extreme rainfall and flooding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i="0" u="none" strike="noStrike" cap="none" baseline="0"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GB" dirty="0"/>
              <a:t>Winter 2019: Heavy rains and floods have killed more than 50 people and forced hundreds of thousands of people from their homes across East Africa as researchers warn warming oceans are causing unpredictable weather patterns in the region.</a:t>
            </a:r>
            <a:endParaRPr dirty="0"/>
          </a:p>
          <a:p>
            <a:pPr marL="0" lvl="0" indent="0" algn="l" rtl="0">
              <a:lnSpc>
                <a:spcPct val="100000"/>
              </a:lnSpc>
              <a:spcBef>
                <a:spcPts val="0"/>
              </a:spcBef>
              <a:spcAft>
                <a:spcPts val="0"/>
              </a:spcAft>
              <a:buSzPts val="1400"/>
              <a:buNone/>
            </a:pPr>
            <a:r>
              <a:rPr lang="en-GB" dirty="0"/>
              <a:t>The phenomenon, named the Indian Ocean Dipole, follows a cycle. When the Dipole is negative, drought ensues in the region. When it is positive, there is rain.</a:t>
            </a:r>
            <a:endParaRPr dirty="0"/>
          </a:p>
          <a:p>
            <a:pPr marL="0" lvl="0" indent="0" algn="l" rtl="0">
              <a:lnSpc>
                <a:spcPct val="100000"/>
              </a:lnSpc>
              <a:spcBef>
                <a:spcPts val="0"/>
              </a:spcBef>
              <a:spcAft>
                <a:spcPts val="0"/>
              </a:spcAft>
              <a:buSzPts val="1400"/>
              <a:buNone/>
            </a:pPr>
            <a:r>
              <a:rPr lang="en-GB" dirty="0"/>
              <a:t>Analysts say this is a regular weather cycle, but they warn warming oceans will bring more unpredictable weather.</a:t>
            </a:r>
            <a:endParaRPr dirty="0"/>
          </a:p>
          <a:p>
            <a:pPr marL="0" lvl="0" indent="0" algn="l" rtl="0">
              <a:lnSpc>
                <a:spcPct val="100000"/>
              </a:lnSpc>
              <a:spcBef>
                <a:spcPts val="0"/>
              </a:spcBef>
              <a:spcAft>
                <a:spcPts val="0"/>
              </a:spcAft>
              <a:buSzPts val="1400"/>
              <a:buNone/>
            </a:pPr>
            <a:r>
              <a:rPr lang="en-GB" dirty="0"/>
              <a:t>“We are more likely to see events like this,” said Nathanial Matthews of the Stockholm-based Global Resilience Partnership. “The oceans are warming because of climate change.”</a:t>
            </a:r>
            <a:endParaRPr dirty="0"/>
          </a:p>
          <a:p>
            <a:pPr marL="0" lvl="0" indent="0" algn="l" rtl="0">
              <a:lnSpc>
                <a:spcPct val="100000"/>
              </a:lnSpc>
              <a:spcBef>
                <a:spcPts val="0"/>
              </a:spcBef>
              <a:spcAft>
                <a:spcPts val="0"/>
              </a:spcAft>
              <a:buSzPts val="1400"/>
              <a:buNone/>
            </a:pPr>
            <a:r>
              <a:rPr lang="en-GB" dirty="0"/>
              <a:t>https://www.japantimes.co.jp/news/2019/11/07/world/displaced-east-africa-floods/#.XhNZufzgrcs </a:t>
            </a:r>
            <a:endParaRPr dirty="0"/>
          </a:p>
          <a:p>
            <a:pPr marL="0" lvl="0" indent="0" algn="l" rtl="0">
              <a:lnSpc>
                <a:spcPct val="100000"/>
              </a:lnSpc>
              <a:spcBef>
                <a:spcPts val="0"/>
              </a:spcBef>
              <a:spcAft>
                <a:spcPts val="0"/>
              </a:spcAft>
              <a:buSzPts val="1400"/>
              <a:buNone/>
            </a:pPr>
            <a:endParaRPr dirty="0"/>
          </a:p>
        </p:txBody>
      </p:sp>
      <p:sp>
        <p:nvSpPr>
          <p:cNvPr id="685" name="Google Shape;68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44: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baseline="0" dirty="0">
                <a:solidFill>
                  <a:schemeClr val="dk1"/>
                </a:solidFill>
                <a:effectLst/>
                <a:latin typeface="Calibri"/>
                <a:ea typeface="Calibri"/>
                <a:cs typeface="Calibri"/>
                <a:sym typeface="Calibri"/>
              </a:rPr>
              <a:t>A reason to take climate action: Extreme rainfall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"The rain started at 23:30 at night, we heard a loud 'boom'. Before I knew it, I was up to my neck in water.  We couldn't salvage anything... we have to save our lives. My house was well built but the water brought it down. </a:t>
            </a:r>
            <a:endParaRPr dirty="0"/>
          </a:p>
          <a:p>
            <a:pPr marL="0" lvl="0" indent="0" algn="l" rtl="0">
              <a:lnSpc>
                <a:spcPct val="100000"/>
              </a:lnSpc>
              <a:spcBef>
                <a:spcPts val="0"/>
              </a:spcBef>
              <a:spcAft>
                <a:spcPts val="0"/>
              </a:spcAft>
              <a:buSzPts val="1400"/>
              <a:buNone/>
            </a:pPr>
            <a:r>
              <a:rPr lang="en-GB" dirty="0"/>
              <a:t>We need help. I haven't been able to cook food since yesterday and I'm living on the goodwill of other people.“</a:t>
            </a:r>
            <a:endParaRPr dirty="0"/>
          </a:p>
          <a:p>
            <a:pPr marL="0" lvl="0" indent="0" algn="l" rtl="0">
              <a:lnSpc>
                <a:spcPct val="100000"/>
              </a:lnSpc>
              <a:spcBef>
                <a:spcPts val="0"/>
              </a:spcBef>
              <a:spcAft>
                <a:spcPts val="0"/>
              </a:spcAft>
              <a:buSzPts val="1400"/>
              <a:buNone/>
            </a:pPr>
            <a:r>
              <a:rPr lang="en-GB" dirty="0"/>
              <a:t>https://www.bbc.co.uk/news/world-africa-40720985 </a:t>
            </a:r>
            <a:endParaRPr dirty="0"/>
          </a:p>
          <a:p>
            <a:pPr marL="0" lvl="0" indent="0" algn="l" rtl="0">
              <a:lnSpc>
                <a:spcPct val="100000"/>
              </a:lnSpc>
              <a:spcBef>
                <a:spcPts val="0"/>
              </a:spcBef>
              <a:spcAft>
                <a:spcPts val="0"/>
              </a:spcAft>
              <a:buSzPts val="1400"/>
              <a:buNone/>
            </a:pPr>
            <a:endParaRPr dirty="0"/>
          </a:p>
        </p:txBody>
      </p:sp>
      <p:sp>
        <p:nvSpPr>
          <p:cNvPr id="694" name="Google Shape;694;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45: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baseline="0" dirty="0">
                <a:solidFill>
                  <a:schemeClr val="dk1"/>
                </a:solidFill>
                <a:effectLst/>
                <a:latin typeface="Calibri"/>
                <a:ea typeface="Calibri"/>
                <a:cs typeface="Calibri"/>
                <a:sym typeface="Calibri"/>
              </a:rPr>
              <a:t>A reason to take climate action: Extreme weather</a:t>
            </a:r>
          </a:p>
          <a:p>
            <a:pPr marL="0" lvl="0" indent="0" algn="l" rtl="0">
              <a:lnSpc>
                <a:spcPct val="100000"/>
              </a:lnSpc>
              <a:spcBef>
                <a:spcPts val="0"/>
              </a:spcBef>
              <a:spcAft>
                <a:spcPts val="0"/>
              </a:spcAft>
              <a:buSzPts val="1400"/>
              <a:buNone/>
            </a:pPr>
            <a:endParaRPr lang="en-GB"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1" i="1" u="none" strike="noStrike" dirty="0">
                <a:solidFill>
                  <a:schemeClr val="dk1"/>
                </a:solidFill>
                <a:latin typeface="Calibri"/>
                <a:ea typeface="Calibri"/>
                <a:cs typeface="Calibri"/>
                <a:sym typeface="Calibri"/>
              </a:rPr>
              <a:t>The frequency of landslides  </a:t>
            </a:r>
            <a:r>
              <a:rPr lang="en-GB" sz="1200" b="0" i="0" u="none" strike="noStrike" dirty="0">
                <a:solidFill>
                  <a:schemeClr val="dk1"/>
                </a:solidFill>
                <a:latin typeface="Calibri"/>
                <a:ea typeface="Calibri"/>
                <a:cs typeface="Calibri"/>
                <a:sym typeface="Calibri"/>
              </a:rPr>
              <a:t>causing death or affecting people in Asia has increased more than five-fold since the 1970’s. Poor countries have significantly higher numbers of landslide deaths than wealthier countries. </a:t>
            </a:r>
            <a:r>
              <a:rPr lang="en-GB" sz="1200" b="1" i="1" u="none" strike="noStrike" dirty="0">
                <a:solidFill>
                  <a:schemeClr val="dk1"/>
                </a:solidFill>
                <a:latin typeface="Calibri"/>
                <a:ea typeface="Calibri"/>
                <a:cs typeface="Calibri"/>
                <a:sym typeface="Calibri"/>
              </a:rPr>
              <a:t>Planting</a:t>
            </a:r>
            <a:r>
              <a:rPr lang="en-GB" sz="1200" b="1" i="1" u="none" strike="noStrike" baseline="0" dirty="0">
                <a:solidFill>
                  <a:schemeClr val="dk1"/>
                </a:solidFill>
                <a:latin typeface="Calibri"/>
                <a:ea typeface="Calibri"/>
                <a:cs typeface="Calibri"/>
                <a:sym typeface="Calibri"/>
              </a:rPr>
              <a:t> trees </a:t>
            </a:r>
            <a:r>
              <a:rPr lang="en-GB" sz="1200" b="0" i="0" u="none" strike="noStrike" baseline="0" dirty="0">
                <a:solidFill>
                  <a:schemeClr val="dk1"/>
                </a:solidFill>
                <a:latin typeface="Calibri"/>
                <a:ea typeface="Calibri"/>
                <a:cs typeface="Calibri"/>
                <a:sym typeface="Calibri"/>
              </a:rPr>
              <a:t>can prevent landslides and reduce flooding.</a:t>
            </a:r>
            <a:endParaRPr dirty="0"/>
          </a:p>
          <a:p>
            <a:pPr marL="0" lvl="0" indent="0" algn="l" rtl="0">
              <a:lnSpc>
                <a:spcPct val="100000"/>
              </a:lnSpc>
              <a:spcBef>
                <a:spcPts val="0"/>
              </a:spcBef>
              <a:spcAft>
                <a:spcPts val="0"/>
              </a:spcAft>
              <a:buSzPts val="1400"/>
              <a:buNone/>
            </a:pPr>
            <a:r>
              <a:rPr lang="en-GB" sz="1200" b="0" i="0" u="sng" strike="noStrike" dirty="0">
                <a:solidFill>
                  <a:schemeClr val="dk1"/>
                </a:solidFill>
                <a:latin typeface="Calibri"/>
                <a:ea typeface="Calibri"/>
                <a:cs typeface="Calibri"/>
                <a:sym typeface="Calibri"/>
                <a:hlinkClick r:id="rId3"/>
              </a:rPr>
              <a:t>http://www.fao.org/3/i3245e/i3245e.pdf</a:t>
            </a:r>
            <a:r>
              <a:rPr lang="en-GB" sz="1200" b="0" i="0" u="none" strike="noStrike"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endParaRPr dirty="0"/>
          </a:p>
        </p:txBody>
      </p:sp>
      <p:sp>
        <p:nvSpPr>
          <p:cNvPr id="703" name="Google Shape;703;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6: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baseline="0" dirty="0">
                <a:solidFill>
                  <a:schemeClr val="dk1"/>
                </a:solidFill>
                <a:effectLst/>
                <a:latin typeface="Calibri"/>
                <a:ea typeface="Calibri"/>
                <a:cs typeface="Calibri"/>
                <a:sym typeface="Calibri"/>
              </a:rPr>
              <a:t>A reason to take climate action: Extreme weather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i="0" u="none" strike="noStrike" cap="none" baseline="0"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GB" u="none" dirty="0">
                <a:solidFill>
                  <a:schemeClr val="dk1"/>
                </a:solidFill>
              </a:rPr>
              <a:t>While the overall number of hurricanes has remained roughly the same in recent decades, </a:t>
            </a:r>
            <a:r>
              <a:rPr lang="en-GB" u="sng" dirty="0">
                <a:solidFill>
                  <a:schemeClr val="dk1"/>
                </a:solidFill>
                <a:hlinkClick r:id="rId3"/>
              </a:rPr>
              <a:t>there is evidence</a:t>
            </a:r>
            <a:r>
              <a:rPr lang="en-GB" u="none" dirty="0">
                <a:solidFill>
                  <a:schemeClr val="dk1"/>
                </a:solidFill>
              </a:rPr>
              <a:t> they are intensifying more quickly, resulting in a greater number of the most severe category four and five storms.</a:t>
            </a:r>
            <a:endParaRPr dirty="0"/>
          </a:p>
          <a:p>
            <a:pPr marL="0" lvl="0" indent="0" algn="l" rtl="0">
              <a:lnSpc>
                <a:spcPct val="100000"/>
              </a:lnSpc>
              <a:spcBef>
                <a:spcPts val="0"/>
              </a:spcBef>
              <a:spcAft>
                <a:spcPts val="0"/>
              </a:spcAft>
              <a:buSzPts val="1400"/>
              <a:buNone/>
            </a:pPr>
            <a:r>
              <a:rPr lang="en-GB" u="none" dirty="0">
                <a:solidFill>
                  <a:schemeClr val="dk1"/>
                </a:solidFill>
              </a:rPr>
              <a:t>The proportion of tropical storms that rapidly strengthen into powerful hurricanes has tripled over the past 30 years, </a:t>
            </a:r>
            <a:r>
              <a:rPr lang="en-GB" u="sng" dirty="0">
                <a:solidFill>
                  <a:schemeClr val="dk1"/>
                </a:solidFill>
                <a:hlinkClick r:id="rId4"/>
              </a:rPr>
              <a:t>according to recent research</a:t>
            </a:r>
            <a:r>
              <a:rPr lang="en-GB" u="none" dirty="0">
                <a:solidFill>
                  <a:schemeClr val="dk1"/>
                </a:solidFill>
              </a:rPr>
              <a:t>. A swift increase in pace over a 24-hour period makes hurricanes less predictable, despite improving hurricane forecasting systems, and more likely to cause widespread damage. </a:t>
            </a:r>
            <a:r>
              <a:rPr lang="en-GB" dirty="0">
                <a:hlinkClick r:id="rId5"/>
              </a:rPr>
              <a:t>https://www.theguardian.com/world/2019/may/20/are-hurricanes-getting-stronger-and-is-the-climate-crisis-to-blame</a:t>
            </a:r>
            <a:r>
              <a:rPr lang="en-GB" u="none" dirty="0">
                <a:solidFill>
                  <a:schemeClr val="dk1"/>
                </a:solidFill>
              </a:rPr>
              <a:t>  </a:t>
            </a:r>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The 2017 hurricane season in the Caribbean was unprecedented. High-powered, high impact hurricanes, including Irma and Maria, left a path of destruction, infrastructure damage and casualties in more than a dozen territories in the region. Without forecasts and warnings, the tragic loss of life would have been even higher. </a:t>
            </a:r>
            <a:endParaRPr dirty="0"/>
          </a:p>
          <a:p>
            <a:pPr marL="0" lvl="0" indent="0" algn="l" rtl="0">
              <a:lnSpc>
                <a:spcPct val="100000"/>
              </a:lnSpc>
              <a:spcBef>
                <a:spcPts val="0"/>
              </a:spcBef>
              <a:spcAft>
                <a:spcPts val="0"/>
              </a:spcAft>
              <a:buSzPts val="1400"/>
              <a:buNone/>
            </a:pPr>
            <a:r>
              <a:rPr lang="en-GB" sz="1200" b="0" i="0" u="sng" strike="noStrike" dirty="0">
                <a:solidFill>
                  <a:schemeClr val="dk1"/>
                </a:solidFill>
                <a:latin typeface="Calibri"/>
                <a:ea typeface="Calibri"/>
                <a:cs typeface="Calibri"/>
                <a:sym typeface="Calibri"/>
                <a:hlinkClick r:id="rId6"/>
              </a:rPr>
              <a:t>https://www.itu.int/en/ITU-D/Emergency-Telecommunications/Documents/2019/GET_2019/Caribbean-Report-WMO-CREWS.pdf</a:t>
            </a:r>
            <a:r>
              <a:rPr lang="en-GB" sz="1200" b="0" i="0" u="none" strike="noStrike" dirty="0">
                <a:solidFill>
                  <a:schemeClr val="dk1"/>
                </a:solidFill>
                <a:latin typeface="Calibri"/>
                <a:ea typeface="Calibri"/>
                <a:cs typeface="Calibri"/>
                <a:sym typeface="Calibri"/>
              </a:rPr>
              <a:t> </a:t>
            </a:r>
            <a:endParaRPr u="none" dirty="0">
              <a:solidFill>
                <a:schemeClr val="dk1"/>
              </a:solidFill>
            </a:endParaRPr>
          </a:p>
          <a:p>
            <a:pPr marL="0" lvl="0" indent="0" algn="l" rtl="0">
              <a:lnSpc>
                <a:spcPct val="100000"/>
              </a:lnSpc>
              <a:spcBef>
                <a:spcPts val="0"/>
              </a:spcBef>
              <a:spcAft>
                <a:spcPts val="0"/>
              </a:spcAft>
              <a:buSzPts val="1400"/>
              <a:buNone/>
            </a:pPr>
            <a:endParaRPr u="none" dirty="0">
              <a:solidFill>
                <a:schemeClr val="dk1"/>
              </a:solidFill>
            </a:endParaRPr>
          </a:p>
        </p:txBody>
      </p:sp>
      <p:sp>
        <p:nvSpPr>
          <p:cNvPr id="711" name="Google Shape;711;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7: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baseline="0" dirty="0">
                <a:solidFill>
                  <a:schemeClr val="dk1"/>
                </a:solidFill>
                <a:effectLst/>
                <a:latin typeface="Calibri"/>
                <a:ea typeface="Calibri"/>
                <a:cs typeface="Calibri"/>
                <a:sym typeface="Calibri"/>
              </a:rPr>
              <a:t>Renewable Energy: acting on Climate Change.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i="0" u="none" strike="noStrike" cap="none" baseline="0"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GB" dirty="0"/>
              <a:t>Lower Income countries are now leading the way in renewable energy.  Investment in renewable energy was higher in the world’s poorest countries than the richest ones for the first time in 2015. </a:t>
            </a:r>
            <a:r>
              <a:rPr lang="en-GB" dirty="0">
                <a:hlinkClick r:id="rId3"/>
              </a:rPr>
              <a:t>https://www.independent.co.uk/environment/climate-change/renewable-energy-investment-developed-world-developing-world-ren21-report-a7058436.html</a:t>
            </a:r>
            <a:endParaRPr lang="en-GB" dirty="0"/>
          </a:p>
          <a:p>
            <a:pPr marL="0" lvl="0" indent="0" algn="l" rtl="0">
              <a:lnSpc>
                <a:spcPct val="100000"/>
              </a:lnSpc>
              <a:spcBef>
                <a:spcPts val="0"/>
              </a:spcBef>
              <a:spcAft>
                <a:spcPts val="0"/>
              </a:spcAft>
              <a:buSzPts val="1400"/>
              <a:buNone/>
            </a:pPr>
            <a:r>
              <a:rPr lang="en-GB" dirty="0"/>
              <a:t>By 2019, </a:t>
            </a:r>
            <a:r>
              <a:rPr lang="en-GB" b="1" i="1" dirty="0"/>
              <a:t>renewable energy production in developing countries had surpassed </a:t>
            </a:r>
            <a:r>
              <a:rPr lang="en-GB" dirty="0"/>
              <a:t>the capacity generated by fossil sources.</a:t>
            </a:r>
            <a:endParaRPr dirty="0"/>
          </a:p>
          <a:p>
            <a:pPr marL="0" lvl="0" indent="0" algn="l" rtl="0">
              <a:lnSpc>
                <a:spcPct val="100000"/>
              </a:lnSpc>
              <a:spcBef>
                <a:spcPts val="0"/>
              </a:spcBef>
              <a:spcAft>
                <a:spcPts val="0"/>
              </a:spcAft>
              <a:buSzPts val="1400"/>
              <a:buNone/>
            </a:pPr>
            <a:r>
              <a:rPr lang="en-GB" dirty="0">
                <a:hlinkClick r:id="rId4"/>
              </a:rPr>
              <a:t>https://www.enelgreenpower.com/stories/a/2019/01/developing-countries-and-renewable-energy-for-a-sustainable-future</a:t>
            </a:r>
            <a:endParaRPr dirty="0"/>
          </a:p>
        </p:txBody>
      </p:sp>
      <p:sp>
        <p:nvSpPr>
          <p:cNvPr id="720" name="Google Shape;720;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8: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cap="none" baseline="0" dirty="0">
                <a:solidFill>
                  <a:schemeClr val="dk1"/>
                </a:solidFill>
                <a:effectLst/>
                <a:latin typeface="Calibri"/>
                <a:ea typeface="Calibri"/>
                <a:cs typeface="Calibri"/>
                <a:sym typeface="Calibri"/>
              </a:rPr>
              <a:t>A reason to take climate action: Impact on people’s health</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cap="none" baseline="0" dirty="0">
                <a:solidFill>
                  <a:schemeClr val="dk1"/>
                </a:solidFill>
                <a:effectLst/>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1200"/>
              <a:buFont typeface="Calibri"/>
              <a:buNone/>
            </a:pPr>
            <a:r>
              <a:rPr lang="en-GB" dirty="0"/>
              <a:t>It is generally the case that the largest impacts of climate change on health are experienced in developing regions of the world such as the tropics, whereas those most responsible for greenhouse gas emissions are often richer countries which do not currently suffer the consequences of extreme events to the same extent.</a:t>
            </a:r>
            <a:endParaRPr dirty="0"/>
          </a:p>
          <a:p>
            <a:pPr marL="0" lvl="0" indent="0" algn="l" rtl="0">
              <a:lnSpc>
                <a:spcPct val="100000"/>
              </a:lnSpc>
              <a:spcBef>
                <a:spcPts val="0"/>
              </a:spcBef>
              <a:spcAft>
                <a:spcPts val="0"/>
              </a:spcAft>
              <a:buSzPts val="1400"/>
              <a:buNone/>
            </a:pPr>
            <a:r>
              <a:rPr lang="en-GB" dirty="0"/>
              <a:t>Central America is very vulnerable to the effects of extreme weather, and there is an high risk of water borne disease such as cholera resulting from flooding. </a:t>
            </a:r>
            <a:r>
              <a:rPr lang="en-GB" dirty="0">
                <a:hlinkClick r:id="rId3"/>
              </a:rPr>
              <a:t>https://www.mdpi.com/2073-4433/9/10/385/htm</a:t>
            </a:r>
            <a:endParaRPr lang="en-GB" dirty="0"/>
          </a:p>
          <a:p>
            <a:pPr marL="0" lvl="0" indent="0" algn="l" rtl="0">
              <a:lnSpc>
                <a:spcPct val="100000"/>
              </a:lnSpc>
              <a:spcBef>
                <a:spcPts val="0"/>
              </a:spcBef>
              <a:spcAft>
                <a:spcPts val="0"/>
              </a:spcAft>
              <a:buSzPts val="1400"/>
              <a:buNone/>
            </a:pPr>
            <a:r>
              <a:rPr lang="en-GB" i="1" dirty="0"/>
              <a:t>Photo: Leeds Central America Solidarity Group</a:t>
            </a:r>
            <a:endParaRPr i="1" dirty="0"/>
          </a:p>
        </p:txBody>
      </p:sp>
      <p:sp>
        <p:nvSpPr>
          <p:cNvPr id="739" name="Google Shape;739;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4: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49: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none" strike="noStrike" cap="none" baseline="0" dirty="0">
                <a:solidFill>
                  <a:schemeClr val="dk1"/>
                </a:solidFill>
                <a:effectLst/>
                <a:latin typeface="Calibri"/>
                <a:ea typeface="Calibri"/>
                <a:cs typeface="Calibri"/>
                <a:sym typeface="Calibri"/>
              </a:rPr>
              <a:t>Effects of Climate Change: Farming threatened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i="0" u="none" strike="noStrike" cap="none" baseline="0" dirty="0">
              <a:solidFill>
                <a:schemeClr val="dk1"/>
              </a:solidFill>
              <a:effectLst/>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Karla is a real farmer in Nicaragua facing this problem. As temperatures rise and droughts intensify, good coffee will become increasingly difficult to grow and expensive to buy. Rising temperatures worldwide will bring drought, increase the range of diseases and kill large swaths of the insects that pollinate coffee plants. About half of the land around the world currently used to produce high-quality coffee could be unproductive by 2050.</a:t>
            </a:r>
            <a:endParaRPr dirty="0"/>
          </a:p>
          <a:p>
            <a:pPr marL="0" lvl="0" indent="0" algn="l" rtl="0">
              <a:lnSpc>
                <a:spcPct val="100000"/>
              </a:lnSpc>
              <a:spcBef>
                <a:spcPts val="0"/>
              </a:spcBef>
              <a:spcAft>
                <a:spcPts val="0"/>
              </a:spcAft>
              <a:buSzPts val="1400"/>
              <a:buNone/>
            </a:pPr>
            <a:r>
              <a:rPr lang="en-GB" dirty="0"/>
              <a:t>https://time.com/5318245/coffee-industry-climate-change/ </a:t>
            </a:r>
            <a:endParaRPr dirty="0"/>
          </a:p>
          <a:p>
            <a:pPr marL="0" lvl="0" indent="0" algn="l" rtl="0">
              <a:lnSpc>
                <a:spcPct val="100000"/>
              </a:lnSpc>
              <a:spcBef>
                <a:spcPts val="0"/>
              </a:spcBef>
              <a:spcAft>
                <a:spcPts val="0"/>
              </a:spcAft>
              <a:buSzPts val="1400"/>
              <a:buNone/>
            </a:pPr>
            <a:r>
              <a:rPr lang="en-GB" dirty="0"/>
              <a:t>It’s not just coffee that is affected. The Intergovernmental Panel on Climate Change projects that warming temperatures, severe heat, drought, wildfire, and major storms will “increasingly disrupt agricultural productivity,” threatening not only farmers’ livelihoods but also food security, quality, and price stability.</a:t>
            </a:r>
            <a:endParaRPr dirty="0"/>
          </a:p>
          <a:p>
            <a:pPr marL="0" lvl="0" indent="0" algn="l" rtl="0">
              <a:lnSpc>
                <a:spcPct val="100000"/>
              </a:lnSpc>
              <a:spcBef>
                <a:spcPts val="0"/>
              </a:spcBef>
              <a:spcAft>
                <a:spcPts val="0"/>
              </a:spcAft>
              <a:buSzPts val="1400"/>
              <a:buNone/>
            </a:pPr>
            <a:r>
              <a:rPr lang="en-GB" dirty="0"/>
              <a:t>http://www.ipsnews.net/2019/09/a-brief-guide-to-the-impacts-of-climate-change-on-food-production/ </a:t>
            </a:r>
          </a:p>
          <a:p>
            <a:pPr marL="0" lvl="0" indent="0" algn="l" rtl="0">
              <a:lnSpc>
                <a:spcPct val="100000"/>
              </a:lnSpc>
              <a:spcBef>
                <a:spcPts val="0"/>
              </a:spcBef>
              <a:spcAft>
                <a:spcPts val="0"/>
              </a:spcAft>
              <a:buSzPts val="1400"/>
              <a:buNone/>
            </a:pPr>
            <a:r>
              <a:rPr lang="en-GB" i="1" dirty="0"/>
              <a:t>Photo: Leeds Central America Solidarity Group</a:t>
            </a:r>
            <a:endParaRPr i="1" dirty="0"/>
          </a:p>
        </p:txBody>
      </p:sp>
      <p:sp>
        <p:nvSpPr>
          <p:cNvPr id="752" name="Google Shape;752;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6e3768ae7a_0_236: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g6e3768ae7a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5: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6: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7: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8:notes"/>
          <p:cNvSpPr>
            <a:spLocks noGrp="1" noRot="1" noChangeAspect="1"/>
          </p:cNvSpPr>
          <p:nvPr>
            <p:ph type="sldImg" idx="2"/>
          </p:nvPr>
        </p:nvSpPr>
        <p:spPr>
          <a:xfrm>
            <a:off x="1020763" y="685800"/>
            <a:ext cx="48164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rgbClr val="F18835"/>
        </a:solidFill>
        <a:effectLst/>
      </p:bgPr>
    </p:bg>
    <p:spTree>
      <p:nvGrpSpPr>
        <p:cNvPr id="1" name="Shape 17"/>
        <p:cNvGrpSpPr/>
        <p:nvPr/>
      </p:nvGrpSpPr>
      <p:grpSpPr>
        <a:xfrm>
          <a:off x="0" y="0"/>
          <a:ext cx="0" cy="0"/>
          <a:chOff x="0" y="0"/>
          <a:chExt cx="0" cy="0"/>
        </a:xfrm>
      </p:grpSpPr>
      <p:sp>
        <p:nvSpPr>
          <p:cNvPr id="18" name="Google Shape;18;p51"/>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4122264" y="9595554"/>
            <a:ext cx="8598162" cy="406400"/>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60"/>
          <p:cNvSpPr txBox="1">
            <a:spLocks noGrp="1"/>
          </p:cNvSpPr>
          <p:nvPr>
            <p:ph type="title"/>
          </p:nvPr>
        </p:nvSpPr>
        <p:spPr>
          <a:xfrm>
            <a:off x="713740" y="225778"/>
            <a:ext cx="12847321" cy="1853425"/>
          </a:xfrm>
          <a:prstGeom prst="rect">
            <a:avLst/>
          </a:prstGeom>
          <a:noFill/>
          <a:ln>
            <a:noFill/>
          </a:ln>
        </p:spPr>
        <p:txBody>
          <a:bodyPr spcFirstLastPara="1" wrap="square" lIns="139600" tIns="69800" rIns="69800" bIns="698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0"/>
          <p:cNvSpPr txBox="1">
            <a:spLocks noGrp="1"/>
          </p:cNvSpPr>
          <p:nvPr>
            <p:ph type="body" idx="1"/>
          </p:nvPr>
        </p:nvSpPr>
        <p:spPr>
          <a:xfrm rot="5400000">
            <a:off x="3711022" y="-367370"/>
            <a:ext cx="6852754" cy="12847321"/>
          </a:xfrm>
          <a:prstGeom prst="rect">
            <a:avLst/>
          </a:prstGeom>
          <a:noFill/>
          <a:ln>
            <a:noFill/>
          </a:ln>
        </p:spPr>
        <p:txBody>
          <a:bodyPr spcFirstLastPara="1" wrap="square" lIns="83750" tIns="139600" rIns="139600" bIns="69800" anchor="t" anchorCtr="0">
            <a:normAutofit/>
          </a:bodyPr>
          <a:lstStyle>
            <a:lvl1pPr marL="457200" lvl="0" indent="-320040" algn="l">
              <a:lnSpc>
                <a:spcPct val="100000"/>
              </a:lnSpc>
              <a:spcBef>
                <a:spcPts val="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5" name="Google Shape;85;p60"/>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0"/>
          <p:cNvSpPr txBox="1">
            <a:spLocks noGrp="1"/>
          </p:cNvSpPr>
          <p:nvPr>
            <p:ph type="ftr" idx="11"/>
          </p:nvPr>
        </p:nvSpPr>
        <p:spPr>
          <a:xfrm>
            <a:off x="4122264" y="9595554"/>
            <a:ext cx="8598162" cy="406400"/>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0"/>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rgbClr val="F18835"/>
        </a:solidFill>
        <a:effectLst/>
      </p:bgPr>
    </p:bg>
    <p:spTree>
      <p:nvGrpSpPr>
        <p:cNvPr id="1" name="Shape 88"/>
        <p:cNvGrpSpPr/>
        <p:nvPr/>
      </p:nvGrpSpPr>
      <p:grpSpPr>
        <a:xfrm>
          <a:off x="0" y="0"/>
          <a:ext cx="0" cy="0"/>
          <a:chOff x="0" y="0"/>
          <a:chExt cx="0" cy="0"/>
        </a:xfrm>
      </p:grpSpPr>
      <p:sp>
        <p:nvSpPr>
          <p:cNvPr id="89" name="Google Shape;89;p61"/>
          <p:cNvSpPr/>
          <p:nvPr/>
        </p:nvSpPr>
        <p:spPr>
          <a:xfrm>
            <a:off x="10301647" y="0"/>
            <a:ext cx="71374" cy="10160000"/>
          </a:xfrm>
          <a:prstGeom prst="rect">
            <a:avLst/>
          </a:prstGeom>
          <a:solidFill>
            <a:srgbClr val="FFFFFF"/>
          </a:solidFill>
          <a:ln>
            <a:noFill/>
          </a:ln>
          <a:effectLst>
            <a:outerShdw blurRad="31750" dist="10160" dir="10800000" algn="tl" rotWithShape="0">
              <a:srgbClr val="000000">
                <a:alpha val="60000"/>
              </a:srgbClr>
            </a:outerShdw>
          </a:effectLst>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0" name="Google Shape;90;p61"/>
          <p:cNvSpPr/>
          <p:nvPr/>
        </p:nvSpPr>
        <p:spPr>
          <a:xfrm>
            <a:off x="10377781" y="0"/>
            <a:ext cx="3925571" cy="10160000"/>
          </a:xfrm>
          <a:prstGeom prst="rect">
            <a:avLst/>
          </a:prstGeom>
          <a:solidFill>
            <a:srgbClr val="000000"/>
          </a:solidFill>
          <a:ln>
            <a:noFill/>
          </a:ln>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91" name="Google Shape;91;p61"/>
          <p:cNvSpPr txBox="1">
            <a:spLocks noGrp="1"/>
          </p:cNvSpPr>
          <p:nvPr>
            <p:ph type="title"/>
          </p:nvPr>
        </p:nvSpPr>
        <p:spPr>
          <a:xfrm rot="5400000">
            <a:off x="7739639" y="3254380"/>
            <a:ext cx="8668926" cy="2973917"/>
          </a:xfrm>
          <a:prstGeom prst="rect">
            <a:avLst/>
          </a:prstGeom>
          <a:noFill/>
          <a:ln>
            <a:noFill/>
          </a:ln>
        </p:spPr>
        <p:txBody>
          <a:bodyPr spcFirstLastPara="1" wrap="square" lIns="139600" tIns="69800" rIns="69800" bIns="698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1"/>
          <p:cNvSpPr txBox="1">
            <a:spLocks noGrp="1"/>
          </p:cNvSpPr>
          <p:nvPr>
            <p:ph type="body" idx="1"/>
          </p:nvPr>
        </p:nvSpPr>
        <p:spPr>
          <a:xfrm rot="5400000">
            <a:off x="1078066" y="87231"/>
            <a:ext cx="8668926" cy="9397577"/>
          </a:xfrm>
          <a:prstGeom prst="rect">
            <a:avLst/>
          </a:prstGeom>
          <a:noFill/>
          <a:ln>
            <a:noFill/>
          </a:ln>
        </p:spPr>
        <p:txBody>
          <a:bodyPr spcFirstLastPara="1" wrap="square" lIns="83750" tIns="139600" rIns="139600" bIns="69800" anchor="t" anchorCtr="0">
            <a:normAutofit/>
          </a:bodyPr>
          <a:lstStyle>
            <a:lvl1pPr marL="457200" lvl="0" indent="-320040" algn="l">
              <a:lnSpc>
                <a:spcPct val="100000"/>
              </a:lnSpc>
              <a:spcBef>
                <a:spcPts val="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3" name="Google Shape;93;p61"/>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1"/>
          <p:cNvSpPr txBox="1">
            <a:spLocks noGrp="1"/>
          </p:cNvSpPr>
          <p:nvPr>
            <p:ph type="ftr" idx="11"/>
          </p:nvPr>
        </p:nvSpPr>
        <p:spPr>
          <a:xfrm>
            <a:off x="4122266" y="9448089"/>
            <a:ext cx="5989053" cy="540926"/>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1"/>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g6e3768ae7a_0_254"/>
          <p:cNvSpPr txBox="1">
            <a:spLocks noGrp="1"/>
          </p:cNvSpPr>
          <p:nvPr>
            <p:ph type="title"/>
          </p:nvPr>
        </p:nvSpPr>
        <p:spPr>
          <a:xfrm>
            <a:off x="981393" y="540926"/>
            <a:ext cx="12312000" cy="1964100"/>
          </a:xfrm>
          <a:prstGeom prst="rect">
            <a:avLst/>
          </a:prstGeom>
          <a:noFill/>
          <a:ln>
            <a:noFill/>
          </a:ln>
        </p:spPr>
        <p:txBody>
          <a:bodyPr spcFirstLastPara="1" wrap="square" lIns="116500" tIns="58250" rIns="116500" bIns="58250" anchor="ctr" anchorCtr="0">
            <a:no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04" name="Google Shape;104;g6e3768ae7a_0_254"/>
          <p:cNvSpPr txBox="1">
            <a:spLocks noGrp="1"/>
          </p:cNvSpPr>
          <p:nvPr>
            <p:ph type="body" idx="1"/>
          </p:nvPr>
        </p:nvSpPr>
        <p:spPr>
          <a:xfrm>
            <a:off x="981393" y="2704630"/>
            <a:ext cx="12312000" cy="6446100"/>
          </a:xfrm>
          <a:prstGeom prst="rect">
            <a:avLst/>
          </a:prstGeom>
          <a:noFill/>
          <a:ln>
            <a:noFill/>
          </a:ln>
        </p:spPr>
        <p:txBody>
          <a:bodyPr spcFirstLastPara="1" wrap="square" lIns="116500" tIns="58250" rIns="116500" bIns="58250" anchor="t" anchorCtr="0">
            <a:noAutofit/>
          </a:bodyPr>
          <a:lstStyle>
            <a:lvl1pPr marL="457200" lvl="0" indent="-374650" algn="l">
              <a:lnSpc>
                <a:spcPct val="90000"/>
              </a:lnSpc>
              <a:spcBef>
                <a:spcPts val="1300"/>
              </a:spcBef>
              <a:spcAft>
                <a:spcPts val="0"/>
              </a:spcAft>
              <a:buClr>
                <a:schemeClr val="dk1"/>
              </a:buClr>
              <a:buSzPts val="2300"/>
              <a:buChar char="•"/>
              <a:defRPr/>
            </a:lvl1pPr>
            <a:lvl2pPr marL="914400" lvl="1" indent="-374650" algn="l">
              <a:lnSpc>
                <a:spcPct val="90000"/>
              </a:lnSpc>
              <a:spcBef>
                <a:spcPts val="600"/>
              </a:spcBef>
              <a:spcAft>
                <a:spcPts val="0"/>
              </a:spcAft>
              <a:buClr>
                <a:schemeClr val="dk1"/>
              </a:buClr>
              <a:buSzPts val="2300"/>
              <a:buChar char="•"/>
              <a:defRPr/>
            </a:lvl2pPr>
            <a:lvl3pPr marL="1371600" lvl="2" indent="-374650" algn="l">
              <a:lnSpc>
                <a:spcPct val="90000"/>
              </a:lnSpc>
              <a:spcBef>
                <a:spcPts val="600"/>
              </a:spcBef>
              <a:spcAft>
                <a:spcPts val="0"/>
              </a:spcAft>
              <a:buClr>
                <a:schemeClr val="dk1"/>
              </a:buClr>
              <a:buSzPts val="2300"/>
              <a:buChar char="•"/>
              <a:defRPr/>
            </a:lvl3pPr>
            <a:lvl4pPr marL="1828800" lvl="3" indent="-374650" algn="l">
              <a:lnSpc>
                <a:spcPct val="90000"/>
              </a:lnSpc>
              <a:spcBef>
                <a:spcPts val="600"/>
              </a:spcBef>
              <a:spcAft>
                <a:spcPts val="0"/>
              </a:spcAft>
              <a:buClr>
                <a:schemeClr val="dk1"/>
              </a:buClr>
              <a:buSzPts val="2300"/>
              <a:buChar char="•"/>
              <a:defRPr/>
            </a:lvl4pPr>
            <a:lvl5pPr marL="2286000" lvl="4" indent="-374650" algn="l">
              <a:lnSpc>
                <a:spcPct val="90000"/>
              </a:lnSpc>
              <a:spcBef>
                <a:spcPts val="600"/>
              </a:spcBef>
              <a:spcAft>
                <a:spcPts val="0"/>
              </a:spcAft>
              <a:buClr>
                <a:schemeClr val="dk1"/>
              </a:buClr>
              <a:buSzPts val="2300"/>
              <a:buChar char="•"/>
              <a:defRPr/>
            </a:lvl5pPr>
            <a:lvl6pPr marL="2743200" lvl="5" indent="-374650" algn="l">
              <a:lnSpc>
                <a:spcPct val="90000"/>
              </a:lnSpc>
              <a:spcBef>
                <a:spcPts val="600"/>
              </a:spcBef>
              <a:spcAft>
                <a:spcPts val="0"/>
              </a:spcAft>
              <a:buClr>
                <a:schemeClr val="dk1"/>
              </a:buClr>
              <a:buSzPts val="2300"/>
              <a:buChar char="•"/>
              <a:defRPr/>
            </a:lvl6pPr>
            <a:lvl7pPr marL="3200400" lvl="6" indent="-374650" algn="l">
              <a:lnSpc>
                <a:spcPct val="90000"/>
              </a:lnSpc>
              <a:spcBef>
                <a:spcPts val="600"/>
              </a:spcBef>
              <a:spcAft>
                <a:spcPts val="0"/>
              </a:spcAft>
              <a:buClr>
                <a:schemeClr val="dk1"/>
              </a:buClr>
              <a:buSzPts val="2300"/>
              <a:buChar char="•"/>
              <a:defRPr/>
            </a:lvl7pPr>
            <a:lvl8pPr marL="3657600" lvl="7" indent="-374650" algn="l">
              <a:lnSpc>
                <a:spcPct val="90000"/>
              </a:lnSpc>
              <a:spcBef>
                <a:spcPts val="600"/>
              </a:spcBef>
              <a:spcAft>
                <a:spcPts val="0"/>
              </a:spcAft>
              <a:buClr>
                <a:schemeClr val="dk1"/>
              </a:buClr>
              <a:buSzPts val="2300"/>
              <a:buChar char="•"/>
              <a:defRPr/>
            </a:lvl8pPr>
            <a:lvl9pPr marL="4114800" lvl="8" indent="-374650" algn="l">
              <a:lnSpc>
                <a:spcPct val="90000"/>
              </a:lnSpc>
              <a:spcBef>
                <a:spcPts val="600"/>
              </a:spcBef>
              <a:spcAft>
                <a:spcPts val="0"/>
              </a:spcAft>
              <a:buClr>
                <a:schemeClr val="dk1"/>
              </a:buClr>
              <a:buSzPts val="2300"/>
              <a:buChar char="•"/>
              <a:defRPr/>
            </a:lvl9pPr>
          </a:lstStyle>
          <a:p>
            <a:endParaRPr/>
          </a:p>
        </p:txBody>
      </p:sp>
      <p:sp>
        <p:nvSpPr>
          <p:cNvPr id="105" name="Google Shape;105;g6e3768ae7a_0_254"/>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06" name="Google Shape;106;g6e3768ae7a_0_254"/>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07" name="Google Shape;107;g6e3768ae7a_0_254"/>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g6e3768ae7a_0_248"/>
          <p:cNvSpPr txBox="1">
            <a:spLocks noGrp="1"/>
          </p:cNvSpPr>
          <p:nvPr>
            <p:ph type="ctrTitle"/>
          </p:nvPr>
        </p:nvSpPr>
        <p:spPr>
          <a:xfrm>
            <a:off x="1784350" y="1662760"/>
            <a:ext cx="10706100" cy="3537300"/>
          </a:xfrm>
          <a:prstGeom prst="rect">
            <a:avLst/>
          </a:prstGeom>
          <a:noFill/>
          <a:ln>
            <a:noFill/>
          </a:ln>
        </p:spPr>
        <p:txBody>
          <a:bodyPr spcFirstLastPara="1" wrap="square" lIns="116500" tIns="58250" rIns="116500" bIns="58250" anchor="b" anchorCtr="0">
            <a:noAutofit/>
          </a:bodyPr>
          <a:lstStyle>
            <a:lvl1pPr lvl="0" algn="ctr">
              <a:lnSpc>
                <a:spcPct val="90000"/>
              </a:lnSpc>
              <a:spcBef>
                <a:spcPts val="0"/>
              </a:spcBef>
              <a:spcAft>
                <a:spcPts val="0"/>
              </a:spcAft>
              <a:buClr>
                <a:schemeClr val="dk1"/>
              </a:buClr>
              <a:buSzPts val="7600"/>
              <a:buFont typeface="Calibri"/>
              <a:buNone/>
              <a:defRPr sz="76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0" name="Google Shape;110;g6e3768ae7a_0_248"/>
          <p:cNvSpPr txBox="1">
            <a:spLocks noGrp="1"/>
          </p:cNvSpPr>
          <p:nvPr>
            <p:ph type="subTitle" idx="1"/>
          </p:nvPr>
        </p:nvSpPr>
        <p:spPr>
          <a:xfrm>
            <a:off x="1784350" y="5336352"/>
            <a:ext cx="10706100" cy="2452800"/>
          </a:xfrm>
          <a:prstGeom prst="rect">
            <a:avLst/>
          </a:prstGeom>
          <a:noFill/>
          <a:ln>
            <a:noFill/>
          </a:ln>
        </p:spPr>
        <p:txBody>
          <a:bodyPr spcFirstLastPara="1" wrap="square" lIns="116500" tIns="58250" rIns="116500" bIns="58250" anchor="t" anchorCtr="0">
            <a:noAutofit/>
          </a:bodyPr>
          <a:lstStyle>
            <a:lvl1pPr lvl="0" algn="ctr">
              <a:lnSpc>
                <a:spcPct val="90000"/>
              </a:lnSpc>
              <a:spcBef>
                <a:spcPts val="1300"/>
              </a:spcBef>
              <a:spcAft>
                <a:spcPts val="0"/>
              </a:spcAft>
              <a:buClr>
                <a:schemeClr val="dk1"/>
              </a:buClr>
              <a:buSzPts val="3100"/>
              <a:buNone/>
              <a:defRPr sz="3100"/>
            </a:lvl1pPr>
            <a:lvl2pPr lvl="1" algn="ctr">
              <a:lnSpc>
                <a:spcPct val="90000"/>
              </a:lnSpc>
              <a:spcBef>
                <a:spcPts val="600"/>
              </a:spcBef>
              <a:spcAft>
                <a:spcPts val="0"/>
              </a:spcAft>
              <a:buClr>
                <a:schemeClr val="dk1"/>
              </a:buClr>
              <a:buSzPts val="2500"/>
              <a:buNone/>
              <a:defRPr sz="2500"/>
            </a:lvl2pPr>
            <a:lvl3pPr lvl="2" algn="ctr">
              <a:lnSpc>
                <a:spcPct val="90000"/>
              </a:lnSpc>
              <a:spcBef>
                <a:spcPts val="600"/>
              </a:spcBef>
              <a:spcAft>
                <a:spcPts val="0"/>
              </a:spcAft>
              <a:buClr>
                <a:schemeClr val="dk1"/>
              </a:buClr>
              <a:buSzPts val="2300"/>
              <a:buNone/>
              <a:defRPr sz="2300"/>
            </a:lvl3pPr>
            <a:lvl4pPr lvl="3" algn="ctr">
              <a:lnSpc>
                <a:spcPct val="90000"/>
              </a:lnSpc>
              <a:spcBef>
                <a:spcPts val="600"/>
              </a:spcBef>
              <a:spcAft>
                <a:spcPts val="0"/>
              </a:spcAft>
              <a:buClr>
                <a:schemeClr val="dk1"/>
              </a:buClr>
              <a:buSzPts val="2000"/>
              <a:buNone/>
              <a:defRPr sz="2000"/>
            </a:lvl4pPr>
            <a:lvl5pPr lvl="4" algn="ctr">
              <a:lnSpc>
                <a:spcPct val="90000"/>
              </a:lnSpc>
              <a:spcBef>
                <a:spcPts val="600"/>
              </a:spcBef>
              <a:spcAft>
                <a:spcPts val="0"/>
              </a:spcAft>
              <a:buClr>
                <a:schemeClr val="dk1"/>
              </a:buClr>
              <a:buSzPts val="2000"/>
              <a:buNone/>
              <a:defRPr sz="2000"/>
            </a:lvl5pPr>
            <a:lvl6pPr lvl="5" algn="ctr">
              <a:lnSpc>
                <a:spcPct val="90000"/>
              </a:lnSpc>
              <a:spcBef>
                <a:spcPts val="600"/>
              </a:spcBef>
              <a:spcAft>
                <a:spcPts val="0"/>
              </a:spcAft>
              <a:buClr>
                <a:schemeClr val="dk1"/>
              </a:buClr>
              <a:buSzPts val="2000"/>
              <a:buNone/>
              <a:defRPr sz="2000"/>
            </a:lvl6pPr>
            <a:lvl7pPr lvl="6" algn="ctr">
              <a:lnSpc>
                <a:spcPct val="90000"/>
              </a:lnSpc>
              <a:spcBef>
                <a:spcPts val="600"/>
              </a:spcBef>
              <a:spcAft>
                <a:spcPts val="0"/>
              </a:spcAft>
              <a:buClr>
                <a:schemeClr val="dk1"/>
              </a:buClr>
              <a:buSzPts val="2000"/>
              <a:buNone/>
              <a:defRPr sz="2000"/>
            </a:lvl7pPr>
            <a:lvl8pPr lvl="7" algn="ctr">
              <a:lnSpc>
                <a:spcPct val="90000"/>
              </a:lnSpc>
              <a:spcBef>
                <a:spcPts val="600"/>
              </a:spcBef>
              <a:spcAft>
                <a:spcPts val="0"/>
              </a:spcAft>
              <a:buClr>
                <a:schemeClr val="dk1"/>
              </a:buClr>
              <a:buSzPts val="2000"/>
              <a:buNone/>
              <a:defRPr sz="2000"/>
            </a:lvl8pPr>
            <a:lvl9pPr lvl="8" algn="ctr">
              <a:lnSpc>
                <a:spcPct val="90000"/>
              </a:lnSpc>
              <a:spcBef>
                <a:spcPts val="600"/>
              </a:spcBef>
              <a:spcAft>
                <a:spcPts val="0"/>
              </a:spcAft>
              <a:buClr>
                <a:schemeClr val="dk1"/>
              </a:buClr>
              <a:buSzPts val="2000"/>
              <a:buNone/>
              <a:defRPr sz="2000"/>
            </a:lvl9pPr>
          </a:lstStyle>
          <a:p>
            <a:endParaRPr/>
          </a:p>
        </p:txBody>
      </p:sp>
      <p:sp>
        <p:nvSpPr>
          <p:cNvPr id="111" name="Google Shape;111;g6e3768ae7a_0_248"/>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2" name="Google Shape;112;g6e3768ae7a_0_248"/>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3" name="Google Shape;113;g6e3768ae7a_0_248"/>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g6e3768ae7a_0_260"/>
          <p:cNvSpPr txBox="1">
            <a:spLocks noGrp="1"/>
          </p:cNvSpPr>
          <p:nvPr>
            <p:ph type="title"/>
          </p:nvPr>
        </p:nvSpPr>
        <p:spPr>
          <a:xfrm>
            <a:off x="973958" y="2532945"/>
            <a:ext cx="12312000" cy="4226100"/>
          </a:xfrm>
          <a:prstGeom prst="rect">
            <a:avLst/>
          </a:prstGeom>
          <a:noFill/>
          <a:ln>
            <a:noFill/>
          </a:ln>
        </p:spPr>
        <p:txBody>
          <a:bodyPr spcFirstLastPara="1" wrap="square" lIns="116500" tIns="58250" rIns="116500" bIns="58250" anchor="b" anchorCtr="0">
            <a:noAutofit/>
          </a:bodyPr>
          <a:lstStyle>
            <a:lvl1pPr lvl="0" algn="l">
              <a:lnSpc>
                <a:spcPct val="90000"/>
              </a:lnSpc>
              <a:spcBef>
                <a:spcPts val="0"/>
              </a:spcBef>
              <a:spcAft>
                <a:spcPts val="0"/>
              </a:spcAft>
              <a:buClr>
                <a:schemeClr val="dk1"/>
              </a:buClr>
              <a:buSzPts val="7600"/>
              <a:buFont typeface="Calibri"/>
              <a:buNone/>
              <a:defRPr sz="76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6" name="Google Shape;116;g6e3768ae7a_0_260"/>
          <p:cNvSpPr txBox="1">
            <a:spLocks noGrp="1"/>
          </p:cNvSpPr>
          <p:nvPr>
            <p:ph type="body" idx="1"/>
          </p:nvPr>
        </p:nvSpPr>
        <p:spPr>
          <a:xfrm>
            <a:off x="973958" y="6799204"/>
            <a:ext cx="12312000" cy="2222700"/>
          </a:xfrm>
          <a:prstGeom prst="rect">
            <a:avLst/>
          </a:prstGeom>
          <a:noFill/>
          <a:ln>
            <a:noFill/>
          </a:ln>
        </p:spPr>
        <p:txBody>
          <a:bodyPr spcFirstLastPara="1" wrap="square" lIns="116500" tIns="58250" rIns="116500" bIns="58250" anchor="t" anchorCtr="0">
            <a:noAutofit/>
          </a:bodyPr>
          <a:lstStyle>
            <a:lvl1pPr marL="457200" lvl="0" indent="-228600" algn="l">
              <a:lnSpc>
                <a:spcPct val="90000"/>
              </a:lnSpc>
              <a:spcBef>
                <a:spcPts val="1300"/>
              </a:spcBef>
              <a:spcAft>
                <a:spcPts val="0"/>
              </a:spcAft>
              <a:buClr>
                <a:srgbClr val="888888"/>
              </a:buClr>
              <a:buSzPts val="3100"/>
              <a:buNone/>
              <a:defRPr sz="3100">
                <a:solidFill>
                  <a:srgbClr val="888888"/>
                </a:solidFill>
              </a:defRPr>
            </a:lvl1pPr>
            <a:lvl2pPr marL="914400" lvl="1" indent="-228600" algn="l">
              <a:lnSpc>
                <a:spcPct val="90000"/>
              </a:lnSpc>
              <a:spcBef>
                <a:spcPts val="600"/>
              </a:spcBef>
              <a:spcAft>
                <a:spcPts val="0"/>
              </a:spcAft>
              <a:buClr>
                <a:srgbClr val="888888"/>
              </a:buClr>
              <a:buSzPts val="2500"/>
              <a:buNone/>
              <a:defRPr sz="2500">
                <a:solidFill>
                  <a:srgbClr val="888888"/>
                </a:solidFill>
              </a:defRPr>
            </a:lvl2pPr>
            <a:lvl3pPr marL="1371600" lvl="2" indent="-228600" algn="l">
              <a:lnSpc>
                <a:spcPct val="90000"/>
              </a:lnSpc>
              <a:spcBef>
                <a:spcPts val="600"/>
              </a:spcBef>
              <a:spcAft>
                <a:spcPts val="0"/>
              </a:spcAft>
              <a:buClr>
                <a:srgbClr val="888888"/>
              </a:buClr>
              <a:buSzPts val="2300"/>
              <a:buNone/>
              <a:defRPr sz="2300">
                <a:solidFill>
                  <a:srgbClr val="888888"/>
                </a:solidFill>
              </a:defRPr>
            </a:lvl3pPr>
            <a:lvl4pPr marL="1828800" lvl="3" indent="-228600" algn="l">
              <a:lnSpc>
                <a:spcPct val="90000"/>
              </a:lnSpc>
              <a:spcBef>
                <a:spcPts val="600"/>
              </a:spcBef>
              <a:spcAft>
                <a:spcPts val="0"/>
              </a:spcAft>
              <a:buClr>
                <a:srgbClr val="888888"/>
              </a:buClr>
              <a:buSzPts val="2000"/>
              <a:buNone/>
              <a:defRPr sz="2000">
                <a:solidFill>
                  <a:srgbClr val="888888"/>
                </a:solidFill>
              </a:defRPr>
            </a:lvl4pPr>
            <a:lvl5pPr marL="2286000" lvl="4" indent="-228600" algn="l">
              <a:lnSpc>
                <a:spcPct val="90000"/>
              </a:lnSpc>
              <a:spcBef>
                <a:spcPts val="600"/>
              </a:spcBef>
              <a:spcAft>
                <a:spcPts val="0"/>
              </a:spcAft>
              <a:buClr>
                <a:srgbClr val="888888"/>
              </a:buClr>
              <a:buSzPts val="2000"/>
              <a:buNone/>
              <a:defRPr sz="2000">
                <a:solidFill>
                  <a:srgbClr val="888888"/>
                </a:solidFill>
              </a:defRPr>
            </a:lvl5pPr>
            <a:lvl6pPr marL="2743200" lvl="5" indent="-228600" algn="l">
              <a:lnSpc>
                <a:spcPct val="90000"/>
              </a:lnSpc>
              <a:spcBef>
                <a:spcPts val="600"/>
              </a:spcBef>
              <a:spcAft>
                <a:spcPts val="0"/>
              </a:spcAft>
              <a:buClr>
                <a:srgbClr val="888888"/>
              </a:buClr>
              <a:buSzPts val="2000"/>
              <a:buNone/>
              <a:defRPr sz="2000">
                <a:solidFill>
                  <a:srgbClr val="888888"/>
                </a:solidFill>
              </a:defRPr>
            </a:lvl6pPr>
            <a:lvl7pPr marL="3200400" lvl="6" indent="-228600" algn="l">
              <a:lnSpc>
                <a:spcPct val="90000"/>
              </a:lnSpc>
              <a:spcBef>
                <a:spcPts val="600"/>
              </a:spcBef>
              <a:spcAft>
                <a:spcPts val="0"/>
              </a:spcAft>
              <a:buClr>
                <a:srgbClr val="888888"/>
              </a:buClr>
              <a:buSzPts val="2000"/>
              <a:buNone/>
              <a:defRPr sz="2000">
                <a:solidFill>
                  <a:srgbClr val="888888"/>
                </a:solidFill>
              </a:defRPr>
            </a:lvl7pPr>
            <a:lvl8pPr marL="3657600" lvl="7" indent="-228600" algn="l">
              <a:lnSpc>
                <a:spcPct val="90000"/>
              </a:lnSpc>
              <a:spcBef>
                <a:spcPts val="600"/>
              </a:spcBef>
              <a:spcAft>
                <a:spcPts val="0"/>
              </a:spcAft>
              <a:buClr>
                <a:srgbClr val="888888"/>
              </a:buClr>
              <a:buSzPts val="2000"/>
              <a:buNone/>
              <a:defRPr sz="2000">
                <a:solidFill>
                  <a:srgbClr val="888888"/>
                </a:solidFill>
              </a:defRPr>
            </a:lvl8pPr>
            <a:lvl9pPr marL="4114800" lvl="8" indent="-228600" algn="l">
              <a:lnSpc>
                <a:spcPct val="90000"/>
              </a:lnSpc>
              <a:spcBef>
                <a:spcPts val="600"/>
              </a:spcBef>
              <a:spcAft>
                <a:spcPts val="0"/>
              </a:spcAft>
              <a:buClr>
                <a:srgbClr val="888888"/>
              </a:buClr>
              <a:buSzPts val="2000"/>
              <a:buNone/>
              <a:defRPr sz="2000">
                <a:solidFill>
                  <a:srgbClr val="888888"/>
                </a:solidFill>
              </a:defRPr>
            </a:lvl9pPr>
          </a:lstStyle>
          <a:p>
            <a:endParaRPr/>
          </a:p>
        </p:txBody>
      </p:sp>
      <p:sp>
        <p:nvSpPr>
          <p:cNvPr id="117" name="Google Shape;117;g6e3768ae7a_0_260"/>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8" name="Google Shape;118;g6e3768ae7a_0_260"/>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9" name="Google Shape;119;g6e3768ae7a_0_260"/>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g6e3768ae7a_0_266"/>
          <p:cNvSpPr txBox="1">
            <a:spLocks noGrp="1"/>
          </p:cNvSpPr>
          <p:nvPr>
            <p:ph type="title"/>
          </p:nvPr>
        </p:nvSpPr>
        <p:spPr>
          <a:xfrm>
            <a:off x="981393" y="540926"/>
            <a:ext cx="12312000" cy="1964100"/>
          </a:xfrm>
          <a:prstGeom prst="rect">
            <a:avLst/>
          </a:prstGeom>
          <a:noFill/>
          <a:ln>
            <a:noFill/>
          </a:ln>
        </p:spPr>
        <p:txBody>
          <a:bodyPr spcFirstLastPara="1" wrap="square" lIns="116500" tIns="58250" rIns="116500" bIns="58250" anchor="ctr" anchorCtr="0">
            <a:no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2" name="Google Shape;122;g6e3768ae7a_0_266"/>
          <p:cNvSpPr txBox="1">
            <a:spLocks noGrp="1"/>
          </p:cNvSpPr>
          <p:nvPr>
            <p:ph type="body" idx="1"/>
          </p:nvPr>
        </p:nvSpPr>
        <p:spPr>
          <a:xfrm>
            <a:off x="981393" y="2704630"/>
            <a:ext cx="6066900" cy="6446100"/>
          </a:xfrm>
          <a:prstGeom prst="rect">
            <a:avLst/>
          </a:prstGeom>
          <a:noFill/>
          <a:ln>
            <a:noFill/>
          </a:ln>
        </p:spPr>
        <p:txBody>
          <a:bodyPr spcFirstLastPara="1" wrap="square" lIns="116500" tIns="58250" rIns="116500" bIns="58250" anchor="t" anchorCtr="0">
            <a:noAutofit/>
          </a:bodyPr>
          <a:lstStyle>
            <a:lvl1pPr marL="457200" lvl="0" indent="-374650" algn="l">
              <a:lnSpc>
                <a:spcPct val="90000"/>
              </a:lnSpc>
              <a:spcBef>
                <a:spcPts val="1300"/>
              </a:spcBef>
              <a:spcAft>
                <a:spcPts val="0"/>
              </a:spcAft>
              <a:buClr>
                <a:schemeClr val="dk1"/>
              </a:buClr>
              <a:buSzPts val="2300"/>
              <a:buChar char="•"/>
              <a:defRPr/>
            </a:lvl1pPr>
            <a:lvl2pPr marL="914400" lvl="1" indent="-374650" algn="l">
              <a:lnSpc>
                <a:spcPct val="90000"/>
              </a:lnSpc>
              <a:spcBef>
                <a:spcPts val="600"/>
              </a:spcBef>
              <a:spcAft>
                <a:spcPts val="0"/>
              </a:spcAft>
              <a:buClr>
                <a:schemeClr val="dk1"/>
              </a:buClr>
              <a:buSzPts val="2300"/>
              <a:buChar char="•"/>
              <a:defRPr/>
            </a:lvl2pPr>
            <a:lvl3pPr marL="1371600" lvl="2" indent="-374650" algn="l">
              <a:lnSpc>
                <a:spcPct val="90000"/>
              </a:lnSpc>
              <a:spcBef>
                <a:spcPts val="600"/>
              </a:spcBef>
              <a:spcAft>
                <a:spcPts val="0"/>
              </a:spcAft>
              <a:buClr>
                <a:schemeClr val="dk1"/>
              </a:buClr>
              <a:buSzPts val="2300"/>
              <a:buChar char="•"/>
              <a:defRPr/>
            </a:lvl3pPr>
            <a:lvl4pPr marL="1828800" lvl="3" indent="-374650" algn="l">
              <a:lnSpc>
                <a:spcPct val="90000"/>
              </a:lnSpc>
              <a:spcBef>
                <a:spcPts val="600"/>
              </a:spcBef>
              <a:spcAft>
                <a:spcPts val="0"/>
              </a:spcAft>
              <a:buClr>
                <a:schemeClr val="dk1"/>
              </a:buClr>
              <a:buSzPts val="2300"/>
              <a:buChar char="•"/>
              <a:defRPr/>
            </a:lvl4pPr>
            <a:lvl5pPr marL="2286000" lvl="4" indent="-374650" algn="l">
              <a:lnSpc>
                <a:spcPct val="90000"/>
              </a:lnSpc>
              <a:spcBef>
                <a:spcPts val="600"/>
              </a:spcBef>
              <a:spcAft>
                <a:spcPts val="0"/>
              </a:spcAft>
              <a:buClr>
                <a:schemeClr val="dk1"/>
              </a:buClr>
              <a:buSzPts val="2300"/>
              <a:buChar char="•"/>
              <a:defRPr/>
            </a:lvl5pPr>
            <a:lvl6pPr marL="2743200" lvl="5" indent="-374650" algn="l">
              <a:lnSpc>
                <a:spcPct val="90000"/>
              </a:lnSpc>
              <a:spcBef>
                <a:spcPts val="600"/>
              </a:spcBef>
              <a:spcAft>
                <a:spcPts val="0"/>
              </a:spcAft>
              <a:buClr>
                <a:schemeClr val="dk1"/>
              </a:buClr>
              <a:buSzPts val="2300"/>
              <a:buChar char="•"/>
              <a:defRPr/>
            </a:lvl6pPr>
            <a:lvl7pPr marL="3200400" lvl="6" indent="-374650" algn="l">
              <a:lnSpc>
                <a:spcPct val="90000"/>
              </a:lnSpc>
              <a:spcBef>
                <a:spcPts val="600"/>
              </a:spcBef>
              <a:spcAft>
                <a:spcPts val="0"/>
              </a:spcAft>
              <a:buClr>
                <a:schemeClr val="dk1"/>
              </a:buClr>
              <a:buSzPts val="2300"/>
              <a:buChar char="•"/>
              <a:defRPr/>
            </a:lvl7pPr>
            <a:lvl8pPr marL="3657600" lvl="7" indent="-374650" algn="l">
              <a:lnSpc>
                <a:spcPct val="90000"/>
              </a:lnSpc>
              <a:spcBef>
                <a:spcPts val="600"/>
              </a:spcBef>
              <a:spcAft>
                <a:spcPts val="0"/>
              </a:spcAft>
              <a:buClr>
                <a:schemeClr val="dk1"/>
              </a:buClr>
              <a:buSzPts val="2300"/>
              <a:buChar char="•"/>
              <a:defRPr/>
            </a:lvl8pPr>
            <a:lvl9pPr marL="4114800" lvl="8" indent="-374650" algn="l">
              <a:lnSpc>
                <a:spcPct val="90000"/>
              </a:lnSpc>
              <a:spcBef>
                <a:spcPts val="600"/>
              </a:spcBef>
              <a:spcAft>
                <a:spcPts val="0"/>
              </a:spcAft>
              <a:buClr>
                <a:schemeClr val="dk1"/>
              </a:buClr>
              <a:buSzPts val="2300"/>
              <a:buChar char="•"/>
              <a:defRPr/>
            </a:lvl9pPr>
          </a:lstStyle>
          <a:p>
            <a:endParaRPr/>
          </a:p>
        </p:txBody>
      </p:sp>
      <p:sp>
        <p:nvSpPr>
          <p:cNvPr id="123" name="Google Shape;123;g6e3768ae7a_0_266"/>
          <p:cNvSpPr txBox="1">
            <a:spLocks noGrp="1"/>
          </p:cNvSpPr>
          <p:nvPr>
            <p:ph type="body" idx="2"/>
          </p:nvPr>
        </p:nvSpPr>
        <p:spPr>
          <a:xfrm>
            <a:off x="7226618" y="2704630"/>
            <a:ext cx="6066900" cy="6446100"/>
          </a:xfrm>
          <a:prstGeom prst="rect">
            <a:avLst/>
          </a:prstGeom>
          <a:noFill/>
          <a:ln>
            <a:noFill/>
          </a:ln>
        </p:spPr>
        <p:txBody>
          <a:bodyPr spcFirstLastPara="1" wrap="square" lIns="116500" tIns="58250" rIns="116500" bIns="58250" anchor="t" anchorCtr="0">
            <a:noAutofit/>
          </a:bodyPr>
          <a:lstStyle>
            <a:lvl1pPr marL="457200" lvl="0" indent="-374650" algn="l">
              <a:lnSpc>
                <a:spcPct val="90000"/>
              </a:lnSpc>
              <a:spcBef>
                <a:spcPts val="1300"/>
              </a:spcBef>
              <a:spcAft>
                <a:spcPts val="0"/>
              </a:spcAft>
              <a:buClr>
                <a:schemeClr val="dk1"/>
              </a:buClr>
              <a:buSzPts val="2300"/>
              <a:buChar char="•"/>
              <a:defRPr/>
            </a:lvl1pPr>
            <a:lvl2pPr marL="914400" lvl="1" indent="-374650" algn="l">
              <a:lnSpc>
                <a:spcPct val="90000"/>
              </a:lnSpc>
              <a:spcBef>
                <a:spcPts val="600"/>
              </a:spcBef>
              <a:spcAft>
                <a:spcPts val="0"/>
              </a:spcAft>
              <a:buClr>
                <a:schemeClr val="dk1"/>
              </a:buClr>
              <a:buSzPts val="2300"/>
              <a:buChar char="•"/>
              <a:defRPr/>
            </a:lvl2pPr>
            <a:lvl3pPr marL="1371600" lvl="2" indent="-374650" algn="l">
              <a:lnSpc>
                <a:spcPct val="90000"/>
              </a:lnSpc>
              <a:spcBef>
                <a:spcPts val="600"/>
              </a:spcBef>
              <a:spcAft>
                <a:spcPts val="0"/>
              </a:spcAft>
              <a:buClr>
                <a:schemeClr val="dk1"/>
              </a:buClr>
              <a:buSzPts val="2300"/>
              <a:buChar char="•"/>
              <a:defRPr/>
            </a:lvl3pPr>
            <a:lvl4pPr marL="1828800" lvl="3" indent="-374650" algn="l">
              <a:lnSpc>
                <a:spcPct val="90000"/>
              </a:lnSpc>
              <a:spcBef>
                <a:spcPts val="600"/>
              </a:spcBef>
              <a:spcAft>
                <a:spcPts val="0"/>
              </a:spcAft>
              <a:buClr>
                <a:schemeClr val="dk1"/>
              </a:buClr>
              <a:buSzPts val="2300"/>
              <a:buChar char="•"/>
              <a:defRPr/>
            </a:lvl4pPr>
            <a:lvl5pPr marL="2286000" lvl="4" indent="-374650" algn="l">
              <a:lnSpc>
                <a:spcPct val="90000"/>
              </a:lnSpc>
              <a:spcBef>
                <a:spcPts val="600"/>
              </a:spcBef>
              <a:spcAft>
                <a:spcPts val="0"/>
              </a:spcAft>
              <a:buClr>
                <a:schemeClr val="dk1"/>
              </a:buClr>
              <a:buSzPts val="2300"/>
              <a:buChar char="•"/>
              <a:defRPr/>
            </a:lvl5pPr>
            <a:lvl6pPr marL="2743200" lvl="5" indent="-374650" algn="l">
              <a:lnSpc>
                <a:spcPct val="90000"/>
              </a:lnSpc>
              <a:spcBef>
                <a:spcPts val="600"/>
              </a:spcBef>
              <a:spcAft>
                <a:spcPts val="0"/>
              </a:spcAft>
              <a:buClr>
                <a:schemeClr val="dk1"/>
              </a:buClr>
              <a:buSzPts val="2300"/>
              <a:buChar char="•"/>
              <a:defRPr/>
            </a:lvl6pPr>
            <a:lvl7pPr marL="3200400" lvl="6" indent="-374650" algn="l">
              <a:lnSpc>
                <a:spcPct val="90000"/>
              </a:lnSpc>
              <a:spcBef>
                <a:spcPts val="600"/>
              </a:spcBef>
              <a:spcAft>
                <a:spcPts val="0"/>
              </a:spcAft>
              <a:buClr>
                <a:schemeClr val="dk1"/>
              </a:buClr>
              <a:buSzPts val="2300"/>
              <a:buChar char="•"/>
              <a:defRPr/>
            </a:lvl7pPr>
            <a:lvl8pPr marL="3657600" lvl="7" indent="-374650" algn="l">
              <a:lnSpc>
                <a:spcPct val="90000"/>
              </a:lnSpc>
              <a:spcBef>
                <a:spcPts val="600"/>
              </a:spcBef>
              <a:spcAft>
                <a:spcPts val="0"/>
              </a:spcAft>
              <a:buClr>
                <a:schemeClr val="dk1"/>
              </a:buClr>
              <a:buSzPts val="2300"/>
              <a:buChar char="•"/>
              <a:defRPr/>
            </a:lvl8pPr>
            <a:lvl9pPr marL="4114800" lvl="8" indent="-374650" algn="l">
              <a:lnSpc>
                <a:spcPct val="90000"/>
              </a:lnSpc>
              <a:spcBef>
                <a:spcPts val="600"/>
              </a:spcBef>
              <a:spcAft>
                <a:spcPts val="0"/>
              </a:spcAft>
              <a:buClr>
                <a:schemeClr val="dk1"/>
              </a:buClr>
              <a:buSzPts val="2300"/>
              <a:buChar char="•"/>
              <a:defRPr/>
            </a:lvl9pPr>
          </a:lstStyle>
          <a:p>
            <a:endParaRPr/>
          </a:p>
        </p:txBody>
      </p:sp>
      <p:sp>
        <p:nvSpPr>
          <p:cNvPr id="124" name="Google Shape;124;g6e3768ae7a_0_266"/>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5" name="Google Shape;125;g6e3768ae7a_0_266"/>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6" name="Google Shape;126;g6e3768ae7a_0_266"/>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g6e3768ae7a_0_273"/>
          <p:cNvSpPr txBox="1">
            <a:spLocks noGrp="1"/>
          </p:cNvSpPr>
          <p:nvPr>
            <p:ph type="title"/>
          </p:nvPr>
        </p:nvSpPr>
        <p:spPr>
          <a:xfrm>
            <a:off x="983252" y="540926"/>
            <a:ext cx="12312000" cy="1964100"/>
          </a:xfrm>
          <a:prstGeom prst="rect">
            <a:avLst/>
          </a:prstGeom>
          <a:noFill/>
          <a:ln>
            <a:noFill/>
          </a:ln>
        </p:spPr>
        <p:txBody>
          <a:bodyPr spcFirstLastPara="1" wrap="square" lIns="116500" tIns="58250" rIns="116500" bIns="58250" anchor="ctr" anchorCtr="0">
            <a:no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9" name="Google Shape;129;g6e3768ae7a_0_273"/>
          <p:cNvSpPr txBox="1">
            <a:spLocks noGrp="1"/>
          </p:cNvSpPr>
          <p:nvPr>
            <p:ph type="body" idx="1"/>
          </p:nvPr>
        </p:nvSpPr>
        <p:spPr>
          <a:xfrm>
            <a:off x="983252" y="2490612"/>
            <a:ext cx="6039000" cy="1220400"/>
          </a:xfrm>
          <a:prstGeom prst="rect">
            <a:avLst/>
          </a:prstGeom>
          <a:noFill/>
          <a:ln>
            <a:noFill/>
          </a:ln>
        </p:spPr>
        <p:txBody>
          <a:bodyPr spcFirstLastPara="1" wrap="square" lIns="116500" tIns="58250" rIns="116500" bIns="58250" anchor="b" anchorCtr="0">
            <a:noAutofit/>
          </a:bodyPr>
          <a:lstStyle>
            <a:lvl1pPr marL="457200" lvl="0" indent="-228600" algn="l">
              <a:lnSpc>
                <a:spcPct val="90000"/>
              </a:lnSpc>
              <a:spcBef>
                <a:spcPts val="1300"/>
              </a:spcBef>
              <a:spcAft>
                <a:spcPts val="0"/>
              </a:spcAft>
              <a:buClr>
                <a:schemeClr val="dk1"/>
              </a:buClr>
              <a:buSzPts val="3100"/>
              <a:buNone/>
              <a:defRPr sz="3100" b="1"/>
            </a:lvl1pPr>
            <a:lvl2pPr marL="914400" lvl="1" indent="-228600" algn="l">
              <a:lnSpc>
                <a:spcPct val="90000"/>
              </a:lnSpc>
              <a:spcBef>
                <a:spcPts val="600"/>
              </a:spcBef>
              <a:spcAft>
                <a:spcPts val="0"/>
              </a:spcAft>
              <a:buClr>
                <a:schemeClr val="dk1"/>
              </a:buClr>
              <a:buSzPts val="2500"/>
              <a:buNone/>
              <a:defRPr sz="2500" b="1"/>
            </a:lvl2pPr>
            <a:lvl3pPr marL="1371600" lvl="2" indent="-228600" algn="l">
              <a:lnSpc>
                <a:spcPct val="90000"/>
              </a:lnSpc>
              <a:spcBef>
                <a:spcPts val="600"/>
              </a:spcBef>
              <a:spcAft>
                <a:spcPts val="0"/>
              </a:spcAft>
              <a:buClr>
                <a:schemeClr val="dk1"/>
              </a:buClr>
              <a:buSzPts val="2300"/>
              <a:buNone/>
              <a:defRPr sz="2300" b="1"/>
            </a:lvl3pPr>
            <a:lvl4pPr marL="1828800" lvl="3" indent="-228600" algn="l">
              <a:lnSpc>
                <a:spcPct val="90000"/>
              </a:lnSpc>
              <a:spcBef>
                <a:spcPts val="600"/>
              </a:spcBef>
              <a:spcAft>
                <a:spcPts val="0"/>
              </a:spcAft>
              <a:buClr>
                <a:schemeClr val="dk1"/>
              </a:buClr>
              <a:buSzPts val="2000"/>
              <a:buNone/>
              <a:defRPr sz="2000" b="1"/>
            </a:lvl4pPr>
            <a:lvl5pPr marL="2286000" lvl="4" indent="-228600" algn="l">
              <a:lnSpc>
                <a:spcPct val="90000"/>
              </a:lnSpc>
              <a:spcBef>
                <a:spcPts val="600"/>
              </a:spcBef>
              <a:spcAft>
                <a:spcPts val="0"/>
              </a:spcAft>
              <a:buClr>
                <a:schemeClr val="dk1"/>
              </a:buClr>
              <a:buSzPts val="2000"/>
              <a:buNone/>
              <a:defRPr sz="2000" b="1"/>
            </a:lvl5pPr>
            <a:lvl6pPr marL="2743200" lvl="5" indent="-228600" algn="l">
              <a:lnSpc>
                <a:spcPct val="90000"/>
              </a:lnSpc>
              <a:spcBef>
                <a:spcPts val="600"/>
              </a:spcBef>
              <a:spcAft>
                <a:spcPts val="0"/>
              </a:spcAft>
              <a:buClr>
                <a:schemeClr val="dk1"/>
              </a:buClr>
              <a:buSzPts val="2000"/>
              <a:buNone/>
              <a:defRPr sz="2000" b="1"/>
            </a:lvl6pPr>
            <a:lvl7pPr marL="3200400" lvl="6" indent="-228600" algn="l">
              <a:lnSpc>
                <a:spcPct val="90000"/>
              </a:lnSpc>
              <a:spcBef>
                <a:spcPts val="600"/>
              </a:spcBef>
              <a:spcAft>
                <a:spcPts val="0"/>
              </a:spcAft>
              <a:buClr>
                <a:schemeClr val="dk1"/>
              </a:buClr>
              <a:buSzPts val="2000"/>
              <a:buNone/>
              <a:defRPr sz="2000" b="1"/>
            </a:lvl7pPr>
            <a:lvl8pPr marL="3657600" lvl="7" indent="-228600" algn="l">
              <a:lnSpc>
                <a:spcPct val="90000"/>
              </a:lnSpc>
              <a:spcBef>
                <a:spcPts val="600"/>
              </a:spcBef>
              <a:spcAft>
                <a:spcPts val="0"/>
              </a:spcAft>
              <a:buClr>
                <a:schemeClr val="dk1"/>
              </a:buClr>
              <a:buSzPts val="2000"/>
              <a:buNone/>
              <a:defRPr sz="2000" b="1"/>
            </a:lvl8pPr>
            <a:lvl9pPr marL="4114800" lvl="8" indent="-228600" algn="l">
              <a:lnSpc>
                <a:spcPct val="90000"/>
              </a:lnSpc>
              <a:spcBef>
                <a:spcPts val="600"/>
              </a:spcBef>
              <a:spcAft>
                <a:spcPts val="0"/>
              </a:spcAft>
              <a:buClr>
                <a:schemeClr val="dk1"/>
              </a:buClr>
              <a:buSzPts val="2000"/>
              <a:buNone/>
              <a:defRPr sz="2000" b="1"/>
            </a:lvl9pPr>
          </a:lstStyle>
          <a:p>
            <a:endParaRPr/>
          </a:p>
        </p:txBody>
      </p:sp>
      <p:sp>
        <p:nvSpPr>
          <p:cNvPr id="130" name="Google Shape;130;g6e3768ae7a_0_273"/>
          <p:cNvSpPr txBox="1">
            <a:spLocks noGrp="1"/>
          </p:cNvSpPr>
          <p:nvPr>
            <p:ph type="body" idx="2"/>
          </p:nvPr>
        </p:nvSpPr>
        <p:spPr>
          <a:xfrm>
            <a:off x="983252" y="3711222"/>
            <a:ext cx="6039000" cy="5458800"/>
          </a:xfrm>
          <a:prstGeom prst="rect">
            <a:avLst/>
          </a:prstGeom>
          <a:noFill/>
          <a:ln>
            <a:noFill/>
          </a:ln>
        </p:spPr>
        <p:txBody>
          <a:bodyPr spcFirstLastPara="1" wrap="square" lIns="116500" tIns="58250" rIns="116500" bIns="58250" anchor="t" anchorCtr="0">
            <a:noAutofit/>
          </a:bodyPr>
          <a:lstStyle>
            <a:lvl1pPr marL="457200" lvl="0" indent="-374650" algn="l">
              <a:lnSpc>
                <a:spcPct val="90000"/>
              </a:lnSpc>
              <a:spcBef>
                <a:spcPts val="1300"/>
              </a:spcBef>
              <a:spcAft>
                <a:spcPts val="0"/>
              </a:spcAft>
              <a:buClr>
                <a:schemeClr val="dk1"/>
              </a:buClr>
              <a:buSzPts val="2300"/>
              <a:buChar char="•"/>
              <a:defRPr/>
            </a:lvl1pPr>
            <a:lvl2pPr marL="914400" lvl="1" indent="-374650" algn="l">
              <a:lnSpc>
                <a:spcPct val="90000"/>
              </a:lnSpc>
              <a:spcBef>
                <a:spcPts val="600"/>
              </a:spcBef>
              <a:spcAft>
                <a:spcPts val="0"/>
              </a:spcAft>
              <a:buClr>
                <a:schemeClr val="dk1"/>
              </a:buClr>
              <a:buSzPts val="2300"/>
              <a:buChar char="•"/>
              <a:defRPr/>
            </a:lvl2pPr>
            <a:lvl3pPr marL="1371600" lvl="2" indent="-374650" algn="l">
              <a:lnSpc>
                <a:spcPct val="90000"/>
              </a:lnSpc>
              <a:spcBef>
                <a:spcPts val="600"/>
              </a:spcBef>
              <a:spcAft>
                <a:spcPts val="0"/>
              </a:spcAft>
              <a:buClr>
                <a:schemeClr val="dk1"/>
              </a:buClr>
              <a:buSzPts val="2300"/>
              <a:buChar char="•"/>
              <a:defRPr/>
            </a:lvl3pPr>
            <a:lvl4pPr marL="1828800" lvl="3" indent="-374650" algn="l">
              <a:lnSpc>
                <a:spcPct val="90000"/>
              </a:lnSpc>
              <a:spcBef>
                <a:spcPts val="600"/>
              </a:spcBef>
              <a:spcAft>
                <a:spcPts val="0"/>
              </a:spcAft>
              <a:buClr>
                <a:schemeClr val="dk1"/>
              </a:buClr>
              <a:buSzPts val="2300"/>
              <a:buChar char="•"/>
              <a:defRPr/>
            </a:lvl4pPr>
            <a:lvl5pPr marL="2286000" lvl="4" indent="-374650" algn="l">
              <a:lnSpc>
                <a:spcPct val="90000"/>
              </a:lnSpc>
              <a:spcBef>
                <a:spcPts val="600"/>
              </a:spcBef>
              <a:spcAft>
                <a:spcPts val="0"/>
              </a:spcAft>
              <a:buClr>
                <a:schemeClr val="dk1"/>
              </a:buClr>
              <a:buSzPts val="2300"/>
              <a:buChar char="•"/>
              <a:defRPr/>
            </a:lvl5pPr>
            <a:lvl6pPr marL="2743200" lvl="5" indent="-374650" algn="l">
              <a:lnSpc>
                <a:spcPct val="90000"/>
              </a:lnSpc>
              <a:spcBef>
                <a:spcPts val="600"/>
              </a:spcBef>
              <a:spcAft>
                <a:spcPts val="0"/>
              </a:spcAft>
              <a:buClr>
                <a:schemeClr val="dk1"/>
              </a:buClr>
              <a:buSzPts val="2300"/>
              <a:buChar char="•"/>
              <a:defRPr/>
            </a:lvl6pPr>
            <a:lvl7pPr marL="3200400" lvl="6" indent="-374650" algn="l">
              <a:lnSpc>
                <a:spcPct val="90000"/>
              </a:lnSpc>
              <a:spcBef>
                <a:spcPts val="600"/>
              </a:spcBef>
              <a:spcAft>
                <a:spcPts val="0"/>
              </a:spcAft>
              <a:buClr>
                <a:schemeClr val="dk1"/>
              </a:buClr>
              <a:buSzPts val="2300"/>
              <a:buChar char="•"/>
              <a:defRPr/>
            </a:lvl7pPr>
            <a:lvl8pPr marL="3657600" lvl="7" indent="-374650" algn="l">
              <a:lnSpc>
                <a:spcPct val="90000"/>
              </a:lnSpc>
              <a:spcBef>
                <a:spcPts val="600"/>
              </a:spcBef>
              <a:spcAft>
                <a:spcPts val="0"/>
              </a:spcAft>
              <a:buClr>
                <a:schemeClr val="dk1"/>
              </a:buClr>
              <a:buSzPts val="2300"/>
              <a:buChar char="•"/>
              <a:defRPr/>
            </a:lvl8pPr>
            <a:lvl9pPr marL="4114800" lvl="8" indent="-374650" algn="l">
              <a:lnSpc>
                <a:spcPct val="90000"/>
              </a:lnSpc>
              <a:spcBef>
                <a:spcPts val="600"/>
              </a:spcBef>
              <a:spcAft>
                <a:spcPts val="0"/>
              </a:spcAft>
              <a:buClr>
                <a:schemeClr val="dk1"/>
              </a:buClr>
              <a:buSzPts val="2300"/>
              <a:buChar char="•"/>
              <a:defRPr/>
            </a:lvl9pPr>
          </a:lstStyle>
          <a:p>
            <a:endParaRPr/>
          </a:p>
        </p:txBody>
      </p:sp>
      <p:sp>
        <p:nvSpPr>
          <p:cNvPr id="131" name="Google Shape;131;g6e3768ae7a_0_273"/>
          <p:cNvSpPr txBox="1">
            <a:spLocks noGrp="1"/>
          </p:cNvSpPr>
          <p:nvPr>
            <p:ph type="body" idx="3"/>
          </p:nvPr>
        </p:nvSpPr>
        <p:spPr>
          <a:xfrm>
            <a:off x="7226617" y="2490612"/>
            <a:ext cx="6068400" cy="1220400"/>
          </a:xfrm>
          <a:prstGeom prst="rect">
            <a:avLst/>
          </a:prstGeom>
          <a:noFill/>
          <a:ln>
            <a:noFill/>
          </a:ln>
        </p:spPr>
        <p:txBody>
          <a:bodyPr spcFirstLastPara="1" wrap="square" lIns="116500" tIns="58250" rIns="116500" bIns="58250" anchor="b" anchorCtr="0">
            <a:noAutofit/>
          </a:bodyPr>
          <a:lstStyle>
            <a:lvl1pPr marL="457200" lvl="0" indent="-228600" algn="l">
              <a:lnSpc>
                <a:spcPct val="90000"/>
              </a:lnSpc>
              <a:spcBef>
                <a:spcPts val="1300"/>
              </a:spcBef>
              <a:spcAft>
                <a:spcPts val="0"/>
              </a:spcAft>
              <a:buClr>
                <a:schemeClr val="dk1"/>
              </a:buClr>
              <a:buSzPts val="3100"/>
              <a:buNone/>
              <a:defRPr sz="3100" b="1"/>
            </a:lvl1pPr>
            <a:lvl2pPr marL="914400" lvl="1" indent="-228600" algn="l">
              <a:lnSpc>
                <a:spcPct val="90000"/>
              </a:lnSpc>
              <a:spcBef>
                <a:spcPts val="600"/>
              </a:spcBef>
              <a:spcAft>
                <a:spcPts val="0"/>
              </a:spcAft>
              <a:buClr>
                <a:schemeClr val="dk1"/>
              </a:buClr>
              <a:buSzPts val="2500"/>
              <a:buNone/>
              <a:defRPr sz="2500" b="1"/>
            </a:lvl2pPr>
            <a:lvl3pPr marL="1371600" lvl="2" indent="-228600" algn="l">
              <a:lnSpc>
                <a:spcPct val="90000"/>
              </a:lnSpc>
              <a:spcBef>
                <a:spcPts val="600"/>
              </a:spcBef>
              <a:spcAft>
                <a:spcPts val="0"/>
              </a:spcAft>
              <a:buClr>
                <a:schemeClr val="dk1"/>
              </a:buClr>
              <a:buSzPts val="2300"/>
              <a:buNone/>
              <a:defRPr sz="2300" b="1"/>
            </a:lvl3pPr>
            <a:lvl4pPr marL="1828800" lvl="3" indent="-228600" algn="l">
              <a:lnSpc>
                <a:spcPct val="90000"/>
              </a:lnSpc>
              <a:spcBef>
                <a:spcPts val="600"/>
              </a:spcBef>
              <a:spcAft>
                <a:spcPts val="0"/>
              </a:spcAft>
              <a:buClr>
                <a:schemeClr val="dk1"/>
              </a:buClr>
              <a:buSzPts val="2000"/>
              <a:buNone/>
              <a:defRPr sz="2000" b="1"/>
            </a:lvl4pPr>
            <a:lvl5pPr marL="2286000" lvl="4" indent="-228600" algn="l">
              <a:lnSpc>
                <a:spcPct val="90000"/>
              </a:lnSpc>
              <a:spcBef>
                <a:spcPts val="600"/>
              </a:spcBef>
              <a:spcAft>
                <a:spcPts val="0"/>
              </a:spcAft>
              <a:buClr>
                <a:schemeClr val="dk1"/>
              </a:buClr>
              <a:buSzPts val="2000"/>
              <a:buNone/>
              <a:defRPr sz="2000" b="1"/>
            </a:lvl5pPr>
            <a:lvl6pPr marL="2743200" lvl="5" indent="-228600" algn="l">
              <a:lnSpc>
                <a:spcPct val="90000"/>
              </a:lnSpc>
              <a:spcBef>
                <a:spcPts val="600"/>
              </a:spcBef>
              <a:spcAft>
                <a:spcPts val="0"/>
              </a:spcAft>
              <a:buClr>
                <a:schemeClr val="dk1"/>
              </a:buClr>
              <a:buSzPts val="2000"/>
              <a:buNone/>
              <a:defRPr sz="2000" b="1"/>
            </a:lvl6pPr>
            <a:lvl7pPr marL="3200400" lvl="6" indent="-228600" algn="l">
              <a:lnSpc>
                <a:spcPct val="90000"/>
              </a:lnSpc>
              <a:spcBef>
                <a:spcPts val="600"/>
              </a:spcBef>
              <a:spcAft>
                <a:spcPts val="0"/>
              </a:spcAft>
              <a:buClr>
                <a:schemeClr val="dk1"/>
              </a:buClr>
              <a:buSzPts val="2000"/>
              <a:buNone/>
              <a:defRPr sz="2000" b="1"/>
            </a:lvl7pPr>
            <a:lvl8pPr marL="3657600" lvl="7" indent="-228600" algn="l">
              <a:lnSpc>
                <a:spcPct val="90000"/>
              </a:lnSpc>
              <a:spcBef>
                <a:spcPts val="600"/>
              </a:spcBef>
              <a:spcAft>
                <a:spcPts val="0"/>
              </a:spcAft>
              <a:buClr>
                <a:schemeClr val="dk1"/>
              </a:buClr>
              <a:buSzPts val="2000"/>
              <a:buNone/>
              <a:defRPr sz="2000" b="1"/>
            </a:lvl8pPr>
            <a:lvl9pPr marL="4114800" lvl="8" indent="-228600" algn="l">
              <a:lnSpc>
                <a:spcPct val="90000"/>
              </a:lnSpc>
              <a:spcBef>
                <a:spcPts val="600"/>
              </a:spcBef>
              <a:spcAft>
                <a:spcPts val="0"/>
              </a:spcAft>
              <a:buClr>
                <a:schemeClr val="dk1"/>
              </a:buClr>
              <a:buSzPts val="2000"/>
              <a:buNone/>
              <a:defRPr sz="2000" b="1"/>
            </a:lvl9pPr>
          </a:lstStyle>
          <a:p>
            <a:endParaRPr/>
          </a:p>
        </p:txBody>
      </p:sp>
      <p:sp>
        <p:nvSpPr>
          <p:cNvPr id="132" name="Google Shape;132;g6e3768ae7a_0_273"/>
          <p:cNvSpPr txBox="1">
            <a:spLocks noGrp="1"/>
          </p:cNvSpPr>
          <p:nvPr>
            <p:ph type="body" idx="4"/>
          </p:nvPr>
        </p:nvSpPr>
        <p:spPr>
          <a:xfrm>
            <a:off x="7226617" y="3711222"/>
            <a:ext cx="6068400" cy="5458800"/>
          </a:xfrm>
          <a:prstGeom prst="rect">
            <a:avLst/>
          </a:prstGeom>
          <a:noFill/>
          <a:ln>
            <a:noFill/>
          </a:ln>
        </p:spPr>
        <p:txBody>
          <a:bodyPr spcFirstLastPara="1" wrap="square" lIns="116500" tIns="58250" rIns="116500" bIns="58250" anchor="t" anchorCtr="0">
            <a:noAutofit/>
          </a:bodyPr>
          <a:lstStyle>
            <a:lvl1pPr marL="457200" lvl="0" indent="-374650" algn="l">
              <a:lnSpc>
                <a:spcPct val="90000"/>
              </a:lnSpc>
              <a:spcBef>
                <a:spcPts val="1300"/>
              </a:spcBef>
              <a:spcAft>
                <a:spcPts val="0"/>
              </a:spcAft>
              <a:buClr>
                <a:schemeClr val="dk1"/>
              </a:buClr>
              <a:buSzPts val="2300"/>
              <a:buChar char="•"/>
              <a:defRPr/>
            </a:lvl1pPr>
            <a:lvl2pPr marL="914400" lvl="1" indent="-374650" algn="l">
              <a:lnSpc>
                <a:spcPct val="90000"/>
              </a:lnSpc>
              <a:spcBef>
                <a:spcPts val="600"/>
              </a:spcBef>
              <a:spcAft>
                <a:spcPts val="0"/>
              </a:spcAft>
              <a:buClr>
                <a:schemeClr val="dk1"/>
              </a:buClr>
              <a:buSzPts val="2300"/>
              <a:buChar char="•"/>
              <a:defRPr/>
            </a:lvl2pPr>
            <a:lvl3pPr marL="1371600" lvl="2" indent="-374650" algn="l">
              <a:lnSpc>
                <a:spcPct val="90000"/>
              </a:lnSpc>
              <a:spcBef>
                <a:spcPts val="600"/>
              </a:spcBef>
              <a:spcAft>
                <a:spcPts val="0"/>
              </a:spcAft>
              <a:buClr>
                <a:schemeClr val="dk1"/>
              </a:buClr>
              <a:buSzPts val="2300"/>
              <a:buChar char="•"/>
              <a:defRPr/>
            </a:lvl3pPr>
            <a:lvl4pPr marL="1828800" lvl="3" indent="-374650" algn="l">
              <a:lnSpc>
                <a:spcPct val="90000"/>
              </a:lnSpc>
              <a:spcBef>
                <a:spcPts val="600"/>
              </a:spcBef>
              <a:spcAft>
                <a:spcPts val="0"/>
              </a:spcAft>
              <a:buClr>
                <a:schemeClr val="dk1"/>
              </a:buClr>
              <a:buSzPts val="2300"/>
              <a:buChar char="•"/>
              <a:defRPr/>
            </a:lvl4pPr>
            <a:lvl5pPr marL="2286000" lvl="4" indent="-374650" algn="l">
              <a:lnSpc>
                <a:spcPct val="90000"/>
              </a:lnSpc>
              <a:spcBef>
                <a:spcPts val="600"/>
              </a:spcBef>
              <a:spcAft>
                <a:spcPts val="0"/>
              </a:spcAft>
              <a:buClr>
                <a:schemeClr val="dk1"/>
              </a:buClr>
              <a:buSzPts val="2300"/>
              <a:buChar char="•"/>
              <a:defRPr/>
            </a:lvl5pPr>
            <a:lvl6pPr marL="2743200" lvl="5" indent="-374650" algn="l">
              <a:lnSpc>
                <a:spcPct val="90000"/>
              </a:lnSpc>
              <a:spcBef>
                <a:spcPts val="600"/>
              </a:spcBef>
              <a:spcAft>
                <a:spcPts val="0"/>
              </a:spcAft>
              <a:buClr>
                <a:schemeClr val="dk1"/>
              </a:buClr>
              <a:buSzPts val="2300"/>
              <a:buChar char="•"/>
              <a:defRPr/>
            </a:lvl6pPr>
            <a:lvl7pPr marL="3200400" lvl="6" indent="-374650" algn="l">
              <a:lnSpc>
                <a:spcPct val="90000"/>
              </a:lnSpc>
              <a:spcBef>
                <a:spcPts val="600"/>
              </a:spcBef>
              <a:spcAft>
                <a:spcPts val="0"/>
              </a:spcAft>
              <a:buClr>
                <a:schemeClr val="dk1"/>
              </a:buClr>
              <a:buSzPts val="2300"/>
              <a:buChar char="•"/>
              <a:defRPr/>
            </a:lvl7pPr>
            <a:lvl8pPr marL="3657600" lvl="7" indent="-374650" algn="l">
              <a:lnSpc>
                <a:spcPct val="90000"/>
              </a:lnSpc>
              <a:spcBef>
                <a:spcPts val="600"/>
              </a:spcBef>
              <a:spcAft>
                <a:spcPts val="0"/>
              </a:spcAft>
              <a:buClr>
                <a:schemeClr val="dk1"/>
              </a:buClr>
              <a:buSzPts val="2300"/>
              <a:buChar char="•"/>
              <a:defRPr/>
            </a:lvl8pPr>
            <a:lvl9pPr marL="4114800" lvl="8" indent="-374650" algn="l">
              <a:lnSpc>
                <a:spcPct val="90000"/>
              </a:lnSpc>
              <a:spcBef>
                <a:spcPts val="600"/>
              </a:spcBef>
              <a:spcAft>
                <a:spcPts val="0"/>
              </a:spcAft>
              <a:buClr>
                <a:schemeClr val="dk1"/>
              </a:buClr>
              <a:buSzPts val="2300"/>
              <a:buChar char="•"/>
              <a:defRPr/>
            </a:lvl9pPr>
          </a:lstStyle>
          <a:p>
            <a:endParaRPr/>
          </a:p>
        </p:txBody>
      </p:sp>
      <p:sp>
        <p:nvSpPr>
          <p:cNvPr id="133" name="Google Shape;133;g6e3768ae7a_0_273"/>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34" name="Google Shape;134;g6e3768ae7a_0_273"/>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35" name="Google Shape;135;g6e3768ae7a_0_273"/>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g6e3768ae7a_0_282"/>
          <p:cNvSpPr txBox="1">
            <a:spLocks noGrp="1"/>
          </p:cNvSpPr>
          <p:nvPr>
            <p:ph type="title"/>
          </p:nvPr>
        </p:nvSpPr>
        <p:spPr>
          <a:xfrm>
            <a:off x="981393" y="540926"/>
            <a:ext cx="12312000" cy="1964100"/>
          </a:xfrm>
          <a:prstGeom prst="rect">
            <a:avLst/>
          </a:prstGeom>
          <a:noFill/>
          <a:ln>
            <a:noFill/>
          </a:ln>
        </p:spPr>
        <p:txBody>
          <a:bodyPr spcFirstLastPara="1" wrap="square" lIns="116500" tIns="58250" rIns="116500" bIns="58250" anchor="ctr" anchorCtr="0">
            <a:no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38" name="Google Shape;138;g6e3768ae7a_0_282"/>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39" name="Google Shape;139;g6e3768ae7a_0_282"/>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40" name="Google Shape;140;g6e3768ae7a_0_282"/>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g6e3768ae7a_0_287"/>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43" name="Google Shape;143;g6e3768ae7a_0_287"/>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44" name="Google Shape;144;g6e3768ae7a_0_287"/>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g6e3768ae7a_0_291"/>
          <p:cNvSpPr txBox="1">
            <a:spLocks noGrp="1"/>
          </p:cNvSpPr>
          <p:nvPr>
            <p:ph type="title"/>
          </p:nvPr>
        </p:nvSpPr>
        <p:spPr>
          <a:xfrm>
            <a:off x="983252" y="677333"/>
            <a:ext cx="4603800" cy="2370600"/>
          </a:xfrm>
          <a:prstGeom prst="rect">
            <a:avLst/>
          </a:prstGeom>
          <a:noFill/>
          <a:ln>
            <a:noFill/>
          </a:ln>
        </p:spPr>
        <p:txBody>
          <a:bodyPr spcFirstLastPara="1" wrap="square" lIns="116500" tIns="58250" rIns="116500" bIns="58250" anchor="b" anchorCtr="0">
            <a:noAutofit/>
          </a:bodyPr>
          <a:lstStyle>
            <a:lvl1pPr lvl="0" algn="l">
              <a:lnSpc>
                <a:spcPct val="90000"/>
              </a:lnSpc>
              <a:spcBef>
                <a:spcPts val="0"/>
              </a:spcBef>
              <a:spcAft>
                <a:spcPts val="0"/>
              </a:spcAft>
              <a:buClr>
                <a:schemeClr val="dk1"/>
              </a:buClr>
              <a:buSzPts val="4100"/>
              <a:buFont typeface="Calibri"/>
              <a:buNone/>
              <a:defRPr sz="41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47" name="Google Shape;147;g6e3768ae7a_0_291"/>
          <p:cNvSpPr txBox="1">
            <a:spLocks noGrp="1"/>
          </p:cNvSpPr>
          <p:nvPr>
            <p:ph type="body" idx="1"/>
          </p:nvPr>
        </p:nvSpPr>
        <p:spPr>
          <a:xfrm>
            <a:off x="6068649" y="1462852"/>
            <a:ext cx="7226700" cy="7220100"/>
          </a:xfrm>
          <a:prstGeom prst="rect">
            <a:avLst/>
          </a:prstGeom>
          <a:noFill/>
          <a:ln>
            <a:noFill/>
          </a:ln>
        </p:spPr>
        <p:txBody>
          <a:bodyPr spcFirstLastPara="1" wrap="square" lIns="116500" tIns="58250" rIns="116500" bIns="58250" anchor="t" anchorCtr="0">
            <a:noAutofit/>
          </a:bodyPr>
          <a:lstStyle>
            <a:lvl1pPr marL="457200" lvl="0" indent="-488950" algn="l">
              <a:lnSpc>
                <a:spcPct val="90000"/>
              </a:lnSpc>
              <a:spcBef>
                <a:spcPts val="1300"/>
              </a:spcBef>
              <a:spcAft>
                <a:spcPts val="0"/>
              </a:spcAft>
              <a:buClr>
                <a:schemeClr val="dk1"/>
              </a:buClr>
              <a:buSzPts val="4100"/>
              <a:buChar char="•"/>
              <a:defRPr sz="4100"/>
            </a:lvl1pPr>
            <a:lvl2pPr marL="914400" lvl="1" indent="-457200" algn="l">
              <a:lnSpc>
                <a:spcPct val="90000"/>
              </a:lnSpc>
              <a:spcBef>
                <a:spcPts val="600"/>
              </a:spcBef>
              <a:spcAft>
                <a:spcPts val="0"/>
              </a:spcAft>
              <a:buClr>
                <a:schemeClr val="dk1"/>
              </a:buClr>
              <a:buSzPts val="3600"/>
              <a:buChar char="•"/>
              <a:defRPr sz="3600"/>
            </a:lvl2pPr>
            <a:lvl3pPr marL="1371600" lvl="2" indent="-425450" algn="l">
              <a:lnSpc>
                <a:spcPct val="90000"/>
              </a:lnSpc>
              <a:spcBef>
                <a:spcPts val="600"/>
              </a:spcBef>
              <a:spcAft>
                <a:spcPts val="0"/>
              </a:spcAft>
              <a:buClr>
                <a:schemeClr val="dk1"/>
              </a:buClr>
              <a:buSzPts val="3100"/>
              <a:buChar char="•"/>
              <a:defRPr sz="3100"/>
            </a:lvl3pPr>
            <a:lvl4pPr marL="1828800" lvl="3" indent="-387350" algn="l">
              <a:lnSpc>
                <a:spcPct val="90000"/>
              </a:lnSpc>
              <a:spcBef>
                <a:spcPts val="600"/>
              </a:spcBef>
              <a:spcAft>
                <a:spcPts val="0"/>
              </a:spcAft>
              <a:buClr>
                <a:schemeClr val="dk1"/>
              </a:buClr>
              <a:buSzPts val="2500"/>
              <a:buChar char="•"/>
              <a:defRPr sz="2500"/>
            </a:lvl4pPr>
            <a:lvl5pPr marL="2286000" lvl="4" indent="-387350" algn="l">
              <a:lnSpc>
                <a:spcPct val="90000"/>
              </a:lnSpc>
              <a:spcBef>
                <a:spcPts val="600"/>
              </a:spcBef>
              <a:spcAft>
                <a:spcPts val="0"/>
              </a:spcAft>
              <a:buClr>
                <a:schemeClr val="dk1"/>
              </a:buClr>
              <a:buSzPts val="2500"/>
              <a:buChar char="•"/>
              <a:defRPr sz="2500"/>
            </a:lvl5pPr>
            <a:lvl6pPr marL="2743200" lvl="5" indent="-387350" algn="l">
              <a:lnSpc>
                <a:spcPct val="90000"/>
              </a:lnSpc>
              <a:spcBef>
                <a:spcPts val="600"/>
              </a:spcBef>
              <a:spcAft>
                <a:spcPts val="0"/>
              </a:spcAft>
              <a:buClr>
                <a:schemeClr val="dk1"/>
              </a:buClr>
              <a:buSzPts val="2500"/>
              <a:buChar char="•"/>
              <a:defRPr sz="2500"/>
            </a:lvl6pPr>
            <a:lvl7pPr marL="3200400" lvl="6" indent="-387350" algn="l">
              <a:lnSpc>
                <a:spcPct val="90000"/>
              </a:lnSpc>
              <a:spcBef>
                <a:spcPts val="600"/>
              </a:spcBef>
              <a:spcAft>
                <a:spcPts val="0"/>
              </a:spcAft>
              <a:buClr>
                <a:schemeClr val="dk1"/>
              </a:buClr>
              <a:buSzPts val="2500"/>
              <a:buChar char="•"/>
              <a:defRPr sz="2500"/>
            </a:lvl7pPr>
            <a:lvl8pPr marL="3657600" lvl="7" indent="-387350" algn="l">
              <a:lnSpc>
                <a:spcPct val="90000"/>
              </a:lnSpc>
              <a:spcBef>
                <a:spcPts val="600"/>
              </a:spcBef>
              <a:spcAft>
                <a:spcPts val="0"/>
              </a:spcAft>
              <a:buClr>
                <a:schemeClr val="dk1"/>
              </a:buClr>
              <a:buSzPts val="2500"/>
              <a:buChar char="•"/>
              <a:defRPr sz="2500"/>
            </a:lvl8pPr>
            <a:lvl9pPr marL="4114800" lvl="8" indent="-387350" algn="l">
              <a:lnSpc>
                <a:spcPct val="90000"/>
              </a:lnSpc>
              <a:spcBef>
                <a:spcPts val="600"/>
              </a:spcBef>
              <a:spcAft>
                <a:spcPts val="0"/>
              </a:spcAft>
              <a:buClr>
                <a:schemeClr val="dk1"/>
              </a:buClr>
              <a:buSzPts val="2500"/>
              <a:buChar char="•"/>
              <a:defRPr sz="2500"/>
            </a:lvl9pPr>
          </a:lstStyle>
          <a:p>
            <a:endParaRPr/>
          </a:p>
        </p:txBody>
      </p:sp>
      <p:sp>
        <p:nvSpPr>
          <p:cNvPr id="148" name="Google Shape;148;g6e3768ae7a_0_291"/>
          <p:cNvSpPr txBox="1">
            <a:spLocks noGrp="1"/>
          </p:cNvSpPr>
          <p:nvPr>
            <p:ph type="body" idx="2"/>
          </p:nvPr>
        </p:nvSpPr>
        <p:spPr>
          <a:xfrm>
            <a:off x="983252" y="3048000"/>
            <a:ext cx="4603800" cy="5646600"/>
          </a:xfrm>
          <a:prstGeom prst="rect">
            <a:avLst/>
          </a:prstGeom>
          <a:noFill/>
          <a:ln>
            <a:noFill/>
          </a:ln>
        </p:spPr>
        <p:txBody>
          <a:bodyPr spcFirstLastPara="1" wrap="square" lIns="116500" tIns="58250" rIns="116500" bIns="58250" anchor="t" anchorCtr="0">
            <a:noAutofit/>
          </a:bodyPr>
          <a:lstStyle>
            <a:lvl1pPr marL="457200" lvl="0" indent="-228600" algn="l">
              <a:lnSpc>
                <a:spcPct val="90000"/>
              </a:lnSpc>
              <a:spcBef>
                <a:spcPts val="1300"/>
              </a:spcBef>
              <a:spcAft>
                <a:spcPts val="0"/>
              </a:spcAft>
              <a:buClr>
                <a:schemeClr val="dk1"/>
              </a:buClr>
              <a:buSzPts val="2000"/>
              <a:buNone/>
              <a:defRPr sz="2000"/>
            </a:lvl1pPr>
            <a:lvl2pPr marL="914400" lvl="1" indent="-228600" algn="l">
              <a:lnSpc>
                <a:spcPct val="90000"/>
              </a:lnSpc>
              <a:spcBef>
                <a:spcPts val="600"/>
              </a:spcBef>
              <a:spcAft>
                <a:spcPts val="0"/>
              </a:spcAft>
              <a:buClr>
                <a:schemeClr val="dk1"/>
              </a:buClr>
              <a:buSzPts val="1800"/>
              <a:buNone/>
              <a:defRPr sz="1800"/>
            </a:lvl2pPr>
            <a:lvl3pPr marL="1371600" lvl="2" indent="-228600" algn="l">
              <a:lnSpc>
                <a:spcPct val="90000"/>
              </a:lnSpc>
              <a:spcBef>
                <a:spcPts val="600"/>
              </a:spcBef>
              <a:spcAft>
                <a:spcPts val="0"/>
              </a:spcAft>
              <a:buClr>
                <a:schemeClr val="dk1"/>
              </a:buClr>
              <a:buSzPts val="1500"/>
              <a:buNone/>
              <a:defRPr sz="1500"/>
            </a:lvl3pPr>
            <a:lvl4pPr marL="1828800" lvl="3" indent="-228600" algn="l">
              <a:lnSpc>
                <a:spcPct val="90000"/>
              </a:lnSpc>
              <a:spcBef>
                <a:spcPts val="600"/>
              </a:spcBef>
              <a:spcAft>
                <a:spcPts val="0"/>
              </a:spcAft>
              <a:buClr>
                <a:schemeClr val="dk1"/>
              </a:buClr>
              <a:buSzPts val="1300"/>
              <a:buNone/>
              <a:defRPr sz="1300"/>
            </a:lvl4pPr>
            <a:lvl5pPr marL="2286000" lvl="4" indent="-228600" algn="l">
              <a:lnSpc>
                <a:spcPct val="90000"/>
              </a:lnSpc>
              <a:spcBef>
                <a:spcPts val="600"/>
              </a:spcBef>
              <a:spcAft>
                <a:spcPts val="0"/>
              </a:spcAft>
              <a:buClr>
                <a:schemeClr val="dk1"/>
              </a:buClr>
              <a:buSzPts val="1300"/>
              <a:buNone/>
              <a:defRPr sz="1300"/>
            </a:lvl5pPr>
            <a:lvl6pPr marL="2743200" lvl="5" indent="-228600" algn="l">
              <a:lnSpc>
                <a:spcPct val="90000"/>
              </a:lnSpc>
              <a:spcBef>
                <a:spcPts val="600"/>
              </a:spcBef>
              <a:spcAft>
                <a:spcPts val="0"/>
              </a:spcAft>
              <a:buClr>
                <a:schemeClr val="dk1"/>
              </a:buClr>
              <a:buSzPts val="1300"/>
              <a:buNone/>
              <a:defRPr sz="1300"/>
            </a:lvl6pPr>
            <a:lvl7pPr marL="3200400" lvl="6" indent="-228600" algn="l">
              <a:lnSpc>
                <a:spcPct val="90000"/>
              </a:lnSpc>
              <a:spcBef>
                <a:spcPts val="600"/>
              </a:spcBef>
              <a:spcAft>
                <a:spcPts val="0"/>
              </a:spcAft>
              <a:buClr>
                <a:schemeClr val="dk1"/>
              </a:buClr>
              <a:buSzPts val="1300"/>
              <a:buNone/>
              <a:defRPr sz="1300"/>
            </a:lvl7pPr>
            <a:lvl8pPr marL="3657600" lvl="7" indent="-228600" algn="l">
              <a:lnSpc>
                <a:spcPct val="90000"/>
              </a:lnSpc>
              <a:spcBef>
                <a:spcPts val="600"/>
              </a:spcBef>
              <a:spcAft>
                <a:spcPts val="0"/>
              </a:spcAft>
              <a:buClr>
                <a:schemeClr val="dk1"/>
              </a:buClr>
              <a:buSzPts val="1300"/>
              <a:buNone/>
              <a:defRPr sz="1300"/>
            </a:lvl8pPr>
            <a:lvl9pPr marL="4114800" lvl="8" indent="-228600" algn="l">
              <a:lnSpc>
                <a:spcPct val="90000"/>
              </a:lnSpc>
              <a:spcBef>
                <a:spcPts val="600"/>
              </a:spcBef>
              <a:spcAft>
                <a:spcPts val="0"/>
              </a:spcAft>
              <a:buClr>
                <a:schemeClr val="dk1"/>
              </a:buClr>
              <a:buSzPts val="1300"/>
              <a:buNone/>
              <a:defRPr sz="1300"/>
            </a:lvl9pPr>
          </a:lstStyle>
          <a:p>
            <a:endParaRPr/>
          </a:p>
        </p:txBody>
      </p:sp>
      <p:sp>
        <p:nvSpPr>
          <p:cNvPr id="149" name="Google Shape;149;g6e3768ae7a_0_291"/>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50" name="Google Shape;150;g6e3768ae7a_0_291"/>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51" name="Google Shape;151;g6e3768ae7a_0_291"/>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F18835"/>
        </a:solidFill>
        <a:effectLst/>
      </p:bgPr>
    </p:bg>
    <p:spTree>
      <p:nvGrpSpPr>
        <p:cNvPr id="1" name="Shape 21"/>
        <p:cNvGrpSpPr/>
        <p:nvPr/>
      </p:nvGrpSpPr>
      <p:grpSpPr>
        <a:xfrm>
          <a:off x="0" y="0"/>
          <a:ext cx="0" cy="0"/>
          <a:chOff x="0" y="0"/>
          <a:chExt cx="0" cy="0"/>
        </a:xfrm>
      </p:grpSpPr>
      <p:sp>
        <p:nvSpPr>
          <p:cNvPr id="22" name="Google Shape;22;p52"/>
          <p:cNvSpPr/>
          <p:nvPr/>
        </p:nvSpPr>
        <p:spPr>
          <a:xfrm>
            <a:off x="2" y="0"/>
            <a:ext cx="14274799" cy="7608044"/>
          </a:xfrm>
          <a:prstGeom prst="rect">
            <a:avLst/>
          </a:prstGeom>
          <a:solidFill>
            <a:srgbClr val="000000"/>
          </a:solidFill>
          <a:ln>
            <a:noFill/>
          </a:ln>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3" name="Google Shape;23;p52"/>
          <p:cNvSpPr txBox="1">
            <a:spLocks noGrp="1"/>
          </p:cNvSpPr>
          <p:nvPr>
            <p:ph type="ctrTitle"/>
          </p:nvPr>
        </p:nvSpPr>
        <p:spPr>
          <a:xfrm>
            <a:off x="1070611" y="4971627"/>
            <a:ext cx="12609406" cy="2479040"/>
          </a:xfrm>
          <a:prstGeom prst="rect">
            <a:avLst/>
          </a:prstGeom>
          <a:noFill/>
          <a:ln>
            <a:noFill/>
          </a:ln>
        </p:spPr>
        <p:txBody>
          <a:bodyPr spcFirstLastPara="1" wrap="square" lIns="139600" tIns="0" rIns="69800" bIns="0" anchor="t" anchorCtr="0">
            <a:normAutofit/>
          </a:bodyPr>
          <a:lstStyle>
            <a:lvl1pPr lvl="0" algn="l">
              <a:lnSpc>
                <a:spcPct val="100000"/>
              </a:lnSpc>
              <a:spcBef>
                <a:spcPts val="0"/>
              </a:spcBef>
              <a:spcAft>
                <a:spcPts val="0"/>
              </a:spcAft>
              <a:buClr>
                <a:srgbClr val="FFC700"/>
              </a:buClr>
              <a:buSzPts val="7200"/>
              <a:buFont typeface="Corbel"/>
              <a:buNone/>
              <a:defRPr sz="7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2"/>
          <p:cNvSpPr txBox="1">
            <a:spLocks noGrp="1"/>
          </p:cNvSpPr>
          <p:nvPr>
            <p:ph type="subTitle" idx="1"/>
          </p:nvPr>
        </p:nvSpPr>
        <p:spPr>
          <a:xfrm>
            <a:off x="1070611" y="2709334"/>
            <a:ext cx="12609406" cy="2221653"/>
          </a:xfrm>
          <a:prstGeom prst="rect">
            <a:avLst/>
          </a:prstGeom>
          <a:noFill/>
          <a:ln>
            <a:noFill/>
          </a:ln>
        </p:spPr>
        <p:txBody>
          <a:bodyPr spcFirstLastPara="1" wrap="square" lIns="181500" tIns="0" rIns="69800" bIns="0" anchor="b" anchorCtr="0">
            <a:normAutofit/>
          </a:bodyPr>
          <a:lstStyle>
            <a:lvl1pPr lvl="0" algn="l">
              <a:lnSpc>
                <a:spcPct val="100000"/>
              </a:lnSpc>
              <a:spcBef>
                <a:spcPts val="0"/>
              </a:spcBef>
              <a:spcAft>
                <a:spcPts val="0"/>
              </a:spcAft>
              <a:buSzPts val="2480"/>
              <a:buNone/>
              <a:defRPr sz="3100">
                <a:solidFill>
                  <a:srgbClr val="FFFFFF"/>
                </a:solidFill>
              </a:defRPr>
            </a:lvl1pPr>
            <a:lvl2pPr lvl="1" algn="ctr">
              <a:lnSpc>
                <a:spcPct val="100000"/>
              </a:lnSpc>
              <a:spcBef>
                <a:spcPts val="860"/>
              </a:spcBef>
              <a:spcAft>
                <a:spcPts val="0"/>
              </a:spcAft>
              <a:buSzPts val="3870"/>
              <a:buNone/>
              <a:defRPr>
                <a:solidFill>
                  <a:schemeClr val="lt1"/>
                </a:solidFill>
              </a:defRPr>
            </a:lvl2pPr>
            <a:lvl3pPr lvl="2" algn="ctr">
              <a:lnSpc>
                <a:spcPct val="100000"/>
              </a:lnSpc>
              <a:spcBef>
                <a:spcPts val="740"/>
              </a:spcBef>
              <a:spcAft>
                <a:spcPts val="0"/>
              </a:spcAft>
              <a:buSzPts val="3700"/>
              <a:buNone/>
              <a:defRPr>
                <a:solidFill>
                  <a:schemeClr val="lt1"/>
                </a:solidFill>
              </a:defRPr>
            </a:lvl3pPr>
            <a:lvl4pPr lvl="3" algn="ctr">
              <a:lnSpc>
                <a:spcPct val="100000"/>
              </a:lnSpc>
              <a:spcBef>
                <a:spcPts val="620"/>
              </a:spcBef>
              <a:spcAft>
                <a:spcPts val="0"/>
              </a:spcAft>
              <a:buSzPts val="3100"/>
              <a:buNone/>
              <a:defRPr>
                <a:solidFill>
                  <a:schemeClr val="lt1"/>
                </a:solidFill>
              </a:defRPr>
            </a:lvl4pPr>
            <a:lvl5pPr lvl="4" algn="ctr">
              <a:lnSpc>
                <a:spcPct val="100000"/>
              </a:lnSpc>
              <a:spcBef>
                <a:spcPts val="620"/>
              </a:spcBef>
              <a:spcAft>
                <a:spcPts val="0"/>
              </a:spcAft>
              <a:buSzPts val="3100"/>
              <a:buNone/>
              <a:defRPr>
                <a:solidFill>
                  <a:schemeClr val="lt1"/>
                </a:solidFill>
              </a:defRPr>
            </a:lvl5pPr>
            <a:lvl6pPr lvl="5" algn="ctr">
              <a:lnSpc>
                <a:spcPct val="100000"/>
              </a:lnSpc>
              <a:spcBef>
                <a:spcPts val="620"/>
              </a:spcBef>
              <a:spcAft>
                <a:spcPts val="0"/>
              </a:spcAft>
              <a:buSzPts val="3100"/>
              <a:buNone/>
              <a:defRPr>
                <a:solidFill>
                  <a:schemeClr val="lt1"/>
                </a:solidFill>
              </a:defRPr>
            </a:lvl6pPr>
            <a:lvl7pPr lvl="6" algn="ctr">
              <a:lnSpc>
                <a:spcPct val="100000"/>
              </a:lnSpc>
              <a:spcBef>
                <a:spcPts val="540"/>
              </a:spcBef>
              <a:spcAft>
                <a:spcPts val="0"/>
              </a:spcAft>
              <a:buSzPts val="2700"/>
              <a:buNone/>
              <a:defRPr>
                <a:solidFill>
                  <a:schemeClr val="lt1"/>
                </a:solidFill>
              </a:defRPr>
            </a:lvl7pPr>
            <a:lvl8pPr lvl="7" algn="ctr">
              <a:lnSpc>
                <a:spcPct val="100000"/>
              </a:lnSpc>
              <a:spcBef>
                <a:spcPts val="540"/>
              </a:spcBef>
              <a:spcAft>
                <a:spcPts val="0"/>
              </a:spcAft>
              <a:buSzPts val="2700"/>
              <a:buNone/>
              <a:defRPr>
                <a:solidFill>
                  <a:schemeClr val="lt1"/>
                </a:solidFill>
              </a:defRPr>
            </a:lvl8pPr>
            <a:lvl9pPr lvl="8" algn="ctr">
              <a:lnSpc>
                <a:spcPct val="100000"/>
              </a:lnSpc>
              <a:spcBef>
                <a:spcPts val="540"/>
              </a:spcBef>
              <a:spcAft>
                <a:spcPts val="0"/>
              </a:spcAft>
              <a:buSzPts val="2700"/>
              <a:buNone/>
              <a:defRPr>
                <a:solidFill>
                  <a:schemeClr val="lt1"/>
                </a:solidFill>
              </a:defRPr>
            </a:lvl9pPr>
          </a:lstStyle>
          <a:p>
            <a:endParaRPr/>
          </a:p>
        </p:txBody>
      </p:sp>
      <p:sp>
        <p:nvSpPr>
          <p:cNvPr id="25" name="Google Shape;25;p52"/>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2"/>
          <p:cNvSpPr txBox="1">
            <a:spLocks noGrp="1"/>
          </p:cNvSpPr>
          <p:nvPr>
            <p:ph type="ftr" idx="11"/>
          </p:nvPr>
        </p:nvSpPr>
        <p:spPr>
          <a:xfrm>
            <a:off x="4122264" y="9595554"/>
            <a:ext cx="8598162" cy="406400"/>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2"/>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52"/>
          <p:cNvSpPr/>
          <p:nvPr/>
        </p:nvSpPr>
        <p:spPr>
          <a:xfrm>
            <a:off x="0" y="7597532"/>
            <a:ext cx="14274799" cy="67733"/>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g6e3768ae7a_0_298"/>
          <p:cNvSpPr txBox="1">
            <a:spLocks noGrp="1"/>
          </p:cNvSpPr>
          <p:nvPr>
            <p:ph type="title"/>
          </p:nvPr>
        </p:nvSpPr>
        <p:spPr>
          <a:xfrm>
            <a:off x="983252" y="677333"/>
            <a:ext cx="4603800" cy="2370600"/>
          </a:xfrm>
          <a:prstGeom prst="rect">
            <a:avLst/>
          </a:prstGeom>
          <a:noFill/>
          <a:ln>
            <a:noFill/>
          </a:ln>
        </p:spPr>
        <p:txBody>
          <a:bodyPr spcFirstLastPara="1" wrap="square" lIns="116500" tIns="58250" rIns="116500" bIns="58250" anchor="b" anchorCtr="0">
            <a:noAutofit/>
          </a:bodyPr>
          <a:lstStyle>
            <a:lvl1pPr lvl="0" algn="l">
              <a:lnSpc>
                <a:spcPct val="90000"/>
              </a:lnSpc>
              <a:spcBef>
                <a:spcPts val="0"/>
              </a:spcBef>
              <a:spcAft>
                <a:spcPts val="0"/>
              </a:spcAft>
              <a:buClr>
                <a:schemeClr val="dk1"/>
              </a:buClr>
              <a:buSzPts val="4100"/>
              <a:buFont typeface="Calibri"/>
              <a:buNone/>
              <a:defRPr sz="41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54" name="Google Shape;154;g6e3768ae7a_0_298"/>
          <p:cNvSpPr>
            <a:spLocks noGrp="1"/>
          </p:cNvSpPr>
          <p:nvPr>
            <p:ph type="pic" idx="2"/>
          </p:nvPr>
        </p:nvSpPr>
        <p:spPr>
          <a:xfrm>
            <a:off x="6068649" y="1462852"/>
            <a:ext cx="7226700" cy="7220100"/>
          </a:xfrm>
          <a:prstGeom prst="rect">
            <a:avLst/>
          </a:prstGeom>
          <a:noFill/>
          <a:ln>
            <a:noFill/>
          </a:ln>
        </p:spPr>
        <p:txBody>
          <a:bodyPr spcFirstLastPara="1" wrap="square" lIns="116500" tIns="58250" rIns="116500" bIns="58250" anchor="t" anchorCtr="0">
            <a:noAutofit/>
          </a:bodyPr>
          <a:lstStyle>
            <a:lvl1pPr marR="0" lvl="0" algn="l" rtl="0">
              <a:lnSpc>
                <a:spcPct val="90000"/>
              </a:lnSpc>
              <a:spcBef>
                <a:spcPts val="130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1pPr>
            <a:lvl2pPr marR="0" lvl="1" algn="l" rtl="0">
              <a:lnSpc>
                <a:spcPct val="90000"/>
              </a:lnSpc>
              <a:spcBef>
                <a:spcPts val="6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60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3pPr>
            <a:lvl4pPr marR="0" lvl="3" algn="l"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5pPr>
            <a:lvl6pPr marR="0" lvl="5" algn="l"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6pPr>
            <a:lvl7pPr marR="0" lvl="6" algn="l"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7pPr>
            <a:lvl8pPr marR="0" lvl="7" algn="l"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8pPr>
            <a:lvl9pPr marR="0" lvl="8" algn="l"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9pPr>
          </a:lstStyle>
          <a:p>
            <a:endParaRPr/>
          </a:p>
        </p:txBody>
      </p:sp>
      <p:sp>
        <p:nvSpPr>
          <p:cNvPr id="155" name="Google Shape;155;g6e3768ae7a_0_298"/>
          <p:cNvSpPr txBox="1">
            <a:spLocks noGrp="1"/>
          </p:cNvSpPr>
          <p:nvPr>
            <p:ph type="body" idx="1"/>
          </p:nvPr>
        </p:nvSpPr>
        <p:spPr>
          <a:xfrm>
            <a:off x="983252" y="3048000"/>
            <a:ext cx="4603800" cy="5646600"/>
          </a:xfrm>
          <a:prstGeom prst="rect">
            <a:avLst/>
          </a:prstGeom>
          <a:noFill/>
          <a:ln>
            <a:noFill/>
          </a:ln>
        </p:spPr>
        <p:txBody>
          <a:bodyPr spcFirstLastPara="1" wrap="square" lIns="116500" tIns="58250" rIns="116500" bIns="58250" anchor="t" anchorCtr="0">
            <a:noAutofit/>
          </a:bodyPr>
          <a:lstStyle>
            <a:lvl1pPr marL="457200" lvl="0" indent="-228600" algn="l">
              <a:lnSpc>
                <a:spcPct val="90000"/>
              </a:lnSpc>
              <a:spcBef>
                <a:spcPts val="1300"/>
              </a:spcBef>
              <a:spcAft>
                <a:spcPts val="0"/>
              </a:spcAft>
              <a:buClr>
                <a:schemeClr val="dk1"/>
              </a:buClr>
              <a:buSzPts val="2000"/>
              <a:buNone/>
              <a:defRPr sz="2000"/>
            </a:lvl1pPr>
            <a:lvl2pPr marL="914400" lvl="1" indent="-228600" algn="l">
              <a:lnSpc>
                <a:spcPct val="90000"/>
              </a:lnSpc>
              <a:spcBef>
                <a:spcPts val="600"/>
              </a:spcBef>
              <a:spcAft>
                <a:spcPts val="0"/>
              </a:spcAft>
              <a:buClr>
                <a:schemeClr val="dk1"/>
              </a:buClr>
              <a:buSzPts val="1800"/>
              <a:buNone/>
              <a:defRPr sz="1800"/>
            </a:lvl2pPr>
            <a:lvl3pPr marL="1371600" lvl="2" indent="-228600" algn="l">
              <a:lnSpc>
                <a:spcPct val="90000"/>
              </a:lnSpc>
              <a:spcBef>
                <a:spcPts val="600"/>
              </a:spcBef>
              <a:spcAft>
                <a:spcPts val="0"/>
              </a:spcAft>
              <a:buClr>
                <a:schemeClr val="dk1"/>
              </a:buClr>
              <a:buSzPts val="1500"/>
              <a:buNone/>
              <a:defRPr sz="1500"/>
            </a:lvl3pPr>
            <a:lvl4pPr marL="1828800" lvl="3" indent="-228600" algn="l">
              <a:lnSpc>
                <a:spcPct val="90000"/>
              </a:lnSpc>
              <a:spcBef>
                <a:spcPts val="600"/>
              </a:spcBef>
              <a:spcAft>
                <a:spcPts val="0"/>
              </a:spcAft>
              <a:buClr>
                <a:schemeClr val="dk1"/>
              </a:buClr>
              <a:buSzPts val="1300"/>
              <a:buNone/>
              <a:defRPr sz="1300"/>
            </a:lvl4pPr>
            <a:lvl5pPr marL="2286000" lvl="4" indent="-228600" algn="l">
              <a:lnSpc>
                <a:spcPct val="90000"/>
              </a:lnSpc>
              <a:spcBef>
                <a:spcPts val="600"/>
              </a:spcBef>
              <a:spcAft>
                <a:spcPts val="0"/>
              </a:spcAft>
              <a:buClr>
                <a:schemeClr val="dk1"/>
              </a:buClr>
              <a:buSzPts val="1300"/>
              <a:buNone/>
              <a:defRPr sz="1300"/>
            </a:lvl5pPr>
            <a:lvl6pPr marL="2743200" lvl="5" indent="-228600" algn="l">
              <a:lnSpc>
                <a:spcPct val="90000"/>
              </a:lnSpc>
              <a:spcBef>
                <a:spcPts val="600"/>
              </a:spcBef>
              <a:spcAft>
                <a:spcPts val="0"/>
              </a:spcAft>
              <a:buClr>
                <a:schemeClr val="dk1"/>
              </a:buClr>
              <a:buSzPts val="1300"/>
              <a:buNone/>
              <a:defRPr sz="1300"/>
            </a:lvl6pPr>
            <a:lvl7pPr marL="3200400" lvl="6" indent="-228600" algn="l">
              <a:lnSpc>
                <a:spcPct val="90000"/>
              </a:lnSpc>
              <a:spcBef>
                <a:spcPts val="600"/>
              </a:spcBef>
              <a:spcAft>
                <a:spcPts val="0"/>
              </a:spcAft>
              <a:buClr>
                <a:schemeClr val="dk1"/>
              </a:buClr>
              <a:buSzPts val="1300"/>
              <a:buNone/>
              <a:defRPr sz="1300"/>
            </a:lvl7pPr>
            <a:lvl8pPr marL="3657600" lvl="7" indent="-228600" algn="l">
              <a:lnSpc>
                <a:spcPct val="90000"/>
              </a:lnSpc>
              <a:spcBef>
                <a:spcPts val="600"/>
              </a:spcBef>
              <a:spcAft>
                <a:spcPts val="0"/>
              </a:spcAft>
              <a:buClr>
                <a:schemeClr val="dk1"/>
              </a:buClr>
              <a:buSzPts val="1300"/>
              <a:buNone/>
              <a:defRPr sz="1300"/>
            </a:lvl8pPr>
            <a:lvl9pPr marL="4114800" lvl="8" indent="-228600" algn="l">
              <a:lnSpc>
                <a:spcPct val="90000"/>
              </a:lnSpc>
              <a:spcBef>
                <a:spcPts val="600"/>
              </a:spcBef>
              <a:spcAft>
                <a:spcPts val="0"/>
              </a:spcAft>
              <a:buClr>
                <a:schemeClr val="dk1"/>
              </a:buClr>
              <a:buSzPts val="1300"/>
              <a:buNone/>
              <a:defRPr sz="1300"/>
            </a:lvl9pPr>
          </a:lstStyle>
          <a:p>
            <a:endParaRPr/>
          </a:p>
        </p:txBody>
      </p:sp>
      <p:sp>
        <p:nvSpPr>
          <p:cNvPr id="156" name="Google Shape;156;g6e3768ae7a_0_298"/>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57" name="Google Shape;157;g6e3768ae7a_0_298"/>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58" name="Google Shape;158;g6e3768ae7a_0_298"/>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g6e3768ae7a_0_305"/>
          <p:cNvSpPr txBox="1">
            <a:spLocks noGrp="1"/>
          </p:cNvSpPr>
          <p:nvPr>
            <p:ph type="title"/>
          </p:nvPr>
        </p:nvSpPr>
        <p:spPr>
          <a:xfrm>
            <a:off x="981393" y="540926"/>
            <a:ext cx="12312000" cy="1964100"/>
          </a:xfrm>
          <a:prstGeom prst="rect">
            <a:avLst/>
          </a:prstGeom>
          <a:noFill/>
          <a:ln>
            <a:noFill/>
          </a:ln>
        </p:spPr>
        <p:txBody>
          <a:bodyPr spcFirstLastPara="1" wrap="square" lIns="116500" tIns="58250" rIns="116500" bIns="58250" anchor="ctr" anchorCtr="0">
            <a:no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61" name="Google Shape;161;g6e3768ae7a_0_305"/>
          <p:cNvSpPr txBox="1">
            <a:spLocks noGrp="1"/>
          </p:cNvSpPr>
          <p:nvPr>
            <p:ph type="body" idx="1"/>
          </p:nvPr>
        </p:nvSpPr>
        <p:spPr>
          <a:xfrm rot="5400000">
            <a:off x="3914358" y="-228320"/>
            <a:ext cx="6446100" cy="12312000"/>
          </a:xfrm>
          <a:prstGeom prst="rect">
            <a:avLst/>
          </a:prstGeom>
          <a:noFill/>
          <a:ln>
            <a:noFill/>
          </a:ln>
        </p:spPr>
        <p:txBody>
          <a:bodyPr spcFirstLastPara="1" wrap="square" lIns="116500" tIns="58250" rIns="116500" bIns="58250" anchor="t" anchorCtr="0">
            <a:noAutofit/>
          </a:bodyPr>
          <a:lstStyle>
            <a:lvl1pPr marL="457200" lvl="0" indent="-374650" algn="l">
              <a:lnSpc>
                <a:spcPct val="90000"/>
              </a:lnSpc>
              <a:spcBef>
                <a:spcPts val="1300"/>
              </a:spcBef>
              <a:spcAft>
                <a:spcPts val="0"/>
              </a:spcAft>
              <a:buClr>
                <a:schemeClr val="dk1"/>
              </a:buClr>
              <a:buSzPts val="2300"/>
              <a:buChar char="•"/>
              <a:defRPr/>
            </a:lvl1pPr>
            <a:lvl2pPr marL="914400" lvl="1" indent="-374650" algn="l">
              <a:lnSpc>
                <a:spcPct val="90000"/>
              </a:lnSpc>
              <a:spcBef>
                <a:spcPts val="600"/>
              </a:spcBef>
              <a:spcAft>
                <a:spcPts val="0"/>
              </a:spcAft>
              <a:buClr>
                <a:schemeClr val="dk1"/>
              </a:buClr>
              <a:buSzPts val="2300"/>
              <a:buChar char="•"/>
              <a:defRPr/>
            </a:lvl2pPr>
            <a:lvl3pPr marL="1371600" lvl="2" indent="-374650" algn="l">
              <a:lnSpc>
                <a:spcPct val="90000"/>
              </a:lnSpc>
              <a:spcBef>
                <a:spcPts val="600"/>
              </a:spcBef>
              <a:spcAft>
                <a:spcPts val="0"/>
              </a:spcAft>
              <a:buClr>
                <a:schemeClr val="dk1"/>
              </a:buClr>
              <a:buSzPts val="2300"/>
              <a:buChar char="•"/>
              <a:defRPr/>
            </a:lvl3pPr>
            <a:lvl4pPr marL="1828800" lvl="3" indent="-374650" algn="l">
              <a:lnSpc>
                <a:spcPct val="90000"/>
              </a:lnSpc>
              <a:spcBef>
                <a:spcPts val="600"/>
              </a:spcBef>
              <a:spcAft>
                <a:spcPts val="0"/>
              </a:spcAft>
              <a:buClr>
                <a:schemeClr val="dk1"/>
              </a:buClr>
              <a:buSzPts val="2300"/>
              <a:buChar char="•"/>
              <a:defRPr/>
            </a:lvl4pPr>
            <a:lvl5pPr marL="2286000" lvl="4" indent="-374650" algn="l">
              <a:lnSpc>
                <a:spcPct val="90000"/>
              </a:lnSpc>
              <a:spcBef>
                <a:spcPts val="600"/>
              </a:spcBef>
              <a:spcAft>
                <a:spcPts val="0"/>
              </a:spcAft>
              <a:buClr>
                <a:schemeClr val="dk1"/>
              </a:buClr>
              <a:buSzPts val="2300"/>
              <a:buChar char="•"/>
              <a:defRPr/>
            </a:lvl5pPr>
            <a:lvl6pPr marL="2743200" lvl="5" indent="-374650" algn="l">
              <a:lnSpc>
                <a:spcPct val="90000"/>
              </a:lnSpc>
              <a:spcBef>
                <a:spcPts val="600"/>
              </a:spcBef>
              <a:spcAft>
                <a:spcPts val="0"/>
              </a:spcAft>
              <a:buClr>
                <a:schemeClr val="dk1"/>
              </a:buClr>
              <a:buSzPts val="2300"/>
              <a:buChar char="•"/>
              <a:defRPr/>
            </a:lvl6pPr>
            <a:lvl7pPr marL="3200400" lvl="6" indent="-374650" algn="l">
              <a:lnSpc>
                <a:spcPct val="90000"/>
              </a:lnSpc>
              <a:spcBef>
                <a:spcPts val="600"/>
              </a:spcBef>
              <a:spcAft>
                <a:spcPts val="0"/>
              </a:spcAft>
              <a:buClr>
                <a:schemeClr val="dk1"/>
              </a:buClr>
              <a:buSzPts val="2300"/>
              <a:buChar char="•"/>
              <a:defRPr/>
            </a:lvl7pPr>
            <a:lvl8pPr marL="3657600" lvl="7" indent="-374650" algn="l">
              <a:lnSpc>
                <a:spcPct val="90000"/>
              </a:lnSpc>
              <a:spcBef>
                <a:spcPts val="600"/>
              </a:spcBef>
              <a:spcAft>
                <a:spcPts val="0"/>
              </a:spcAft>
              <a:buClr>
                <a:schemeClr val="dk1"/>
              </a:buClr>
              <a:buSzPts val="2300"/>
              <a:buChar char="•"/>
              <a:defRPr/>
            </a:lvl8pPr>
            <a:lvl9pPr marL="4114800" lvl="8" indent="-374650" algn="l">
              <a:lnSpc>
                <a:spcPct val="90000"/>
              </a:lnSpc>
              <a:spcBef>
                <a:spcPts val="600"/>
              </a:spcBef>
              <a:spcAft>
                <a:spcPts val="0"/>
              </a:spcAft>
              <a:buClr>
                <a:schemeClr val="dk1"/>
              </a:buClr>
              <a:buSzPts val="2300"/>
              <a:buChar char="•"/>
              <a:defRPr/>
            </a:lvl9pPr>
          </a:lstStyle>
          <a:p>
            <a:endParaRPr/>
          </a:p>
        </p:txBody>
      </p:sp>
      <p:sp>
        <p:nvSpPr>
          <p:cNvPr id="162" name="Google Shape;162;g6e3768ae7a_0_305"/>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63" name="Google Shape;163;g6e3768ae7a_0_305"/>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64" name="Google Shape;164;g6e3768ae7a_0_305"/>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g6e3768ae7a_0_311"/>
          <p:cNvSpPr txBox="1">
            <a:spLocks noGrp="1"/>
          </p:cNvSpPr>
          <p:nvPr>
            <p:ph type="title"/>
          </p:nvPr>
        </p:nvSpPr>
        <p:spPr>
          <a:xfrm rot="5400000">
            <a:off x="7449258" y="3307076"/>
            <a:ext cx="8610300" cy="3078000"/>
          </a:xfrm>
          <a:prstGeom prst="rect">
            <a:avLst/>
          </a:prstGeom>
          <a:noFill/>
          <a:ln>
            <a:noFill/>
          </a:ln>
        </p:spPr>
        <p:txBody>
          <a:bodyPr spcFirstLastPara="1" wrap="square" lIns="116500" tIns="58250" rIns="116500" bIns="58250" anchor="ctr" anchorCtr="0">
            <a:no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67" name="Google Shape;167;g6e3768ae7a_0_311"/>
          <p:cNvSpPr txBox="1">
            <a:spLocks noGrp="1"/>
          </p:cNvSpPr>
          <p:nvPr>
            <p:ph type="body" idx="1"/>
          </p:nvPr>
        </p:nvSpPr>
        <p:spPr>
          <a:xfrm rot="5400000">
            <a:off x="1204069" y="318326"/>
            <a:ext cx="8610300" cy="9055500"/>
          </a:xfrm>
          <a:prstGeom prst="rect">
            <a:avLst/>
          </a:prstGeom>
          <a:noFill/>
          <a:ln>
            <a:noFill/>
          </a:ln>
        </p:spPr>
        <p:txBody>
          <a:bodyPr spcFirstLastPara="1" wrap="square" lIns="116500" tIns="58250" rIns="116500" bIns="58250" anchor="t" anchorCtr="0">
            <a:noAutofit/>
          </a:bodyPr>
          <a:lstStyle>
            <a:lvl1pPr marL="457200" lvl="0" indent="-374650" algn="l">
              <a:lnSpc>
                <a:spcPct val="90000"/>
              </a:lnSpc>
              <a:spcBef>
                <a:spcPts val="1300"/>
              </a:spcBef>
              <a:spcAft>
                <a:spcPts val="0"/>
              </a:spcAft>
              <a:buClr>
                <a:schemeClr val="dk1"/>
              </a:buClr>
              <a:buSzPts val="2300"/>
              <a:buChar char="•"/>
              <a:defRPr/>
            </a:lvl1pPr>
            <a:lvl2pPr marL="914400" lvl="1" indent="-374650" algn="l">
              <a:lnSpc>
                <a:spcPct val="90000"/>
              </a:lnSpc>
              <a:spcBef>
                <a:spcPts val="600"/>
              </a:spcBef>
              <a:spcAft>
                <a:spcPts val="0"/>
              </a:spcAft>
              <a:buClr>
                <a:schemeClr val="dk1"/>
              </a:buClr>
              <a:buSzPts val="2300"/>
              <a:buChar char="•"/>
              <a:defRPr/>
            </a:lvl2pPr>
            <a:lvl3pPr marL="1371600" lvl="2" indent="-374650" algn="l">
              <a:lnSpc>
                <a:spcPct val="90000"/>
              </a:lnSpc>
              <a:spcBef>
                <a:spcPts val="600"/>
              </a:spcBef>
              <a:spcAft>
                <a:spcPts val="0"/>
              </a:spcAft>
              <a:buClr>
                <a:schemeClr val="dk1"/>
              </a:buClr>
              <a:buSzPts val="2300"/>
              <a:buChar char="•"/>
              <a:defRPr/>
            </a:lvl3pPr>
            <a:lvl4pPr marL="1828800" lvl="3" indent="-374650" algn="l">
              <a:lnSpc>
                <a:spcPct val="90000"/>
              </a:lnSpc>
              <a:spcBef>
                <a:spcPts val="600"/>
              </a:spcBef>
              <a:spcAft>
                <a:spcPts val="0"/>
              </a:spcAft>
              <a:buClr>
                <a:schemeClr val="dk1"/>
              </a:buClr>
              <a:buSzPts val="2300"/>
              <a:buChar char="•"/>
              <a:defRPr/>
            </a:lvl4pPr>
            <a:lvl5pPr marL="2286000" lvl="4" indent="-374650" algn="l">
              <a:lnSpc>
                <a:spcPct val="90000"/>
              </a:lnSpc>
              <a:spcBef>
                <a:spcPts val="600"/>
              </a:spcBef>
              <a:spcAft>
                <a:spcPts val="0"/>
              </a:spcAft>
              <a:buClr>
                <a:schemeClr val="dk1"/>
              </a:buClr>
              <a:buSzPts val="2300"/>
              <a:buChar char="•"/>
              <a:defRPr/>
            </a:lvl5pPr>
            <a:lvl6pPr marL="2743200" lvl="5" indent="-374650" algn="l">
              <a:lnSpc>
                <a:spcPct val="90000"/>
              </a:lnSpc>
              <a:spcBef>
                <a:spcPts val="600"/>
              </a:spcBef>
              <a:spcAft>
                <a:spcPts val="0"/>
              </a:spcAft>
              <a:buClr>
                <a:schemeClr val="dk1"/>
              </a:buClr>
              <a:buSzPts val="2300"/>
              <a:buChar char="•"/>
              <a:defRPr/>
            </a:lvl6pPr>
            <a:lvl7pPr marL="3200400" lvl="6" indent="-374650" algn="l">
              <a:lnSpc>
                <a:spcPct val="90000"/>
              </a:lnSpc>
              <a:spcBef>
                <a:spcPts val="600"/>
              </a:spcBef>
              <a:spcAft>
                <a:spcPts val="0"/>
              </a:spcAft>
              <a:buClr>
                <a:schemeClr val="dk1"/>
              </a:buClr>
              <a:buSzPts val="2300"/>
              <a:buChar char="•"/>
              <a:defRPr/>
            </a:lvl7pPr>
            <a:lvl8pPr marL="3657600" lvl="7" indent="-374650" algn="l">
              <a:lnSpc>
                <a:spcPct val="90000"/>
              </a:lnSpc>
              <a:spcBef>
                <a:spcPts val="600"/>
              </a:spcBef>
              <a:spcAft>
                <a:spcPts val="0"/>
              </a:spcAft>
              <a:buClr>
                <a:schemeClr val="dk1"/>
              </a:buClr>
              <a:buSzPts val="2300"/>
              <a:buChar char="•"/>
              <a:defRPr/>
            </a:lvl8pPr>
            <a:lvl9pPr marL="4114800" lvl="8" indent="-374650" algn="l">
              <a:lnSpc>
                <a:spcPct val="90000"/>
              </a:lnSpc>
              <a:spcBef>
                <a:spcPts val="600"/>
              </a:spcBef>
              <a:spcAft>
                <a:spcPts val="0"/>
              </a:spcAft>
              <a:buClr>
                <a:schemeClr val="dk1"/>
              </a:buClr>
              <a:buSzPts val="2300"/>
              <a:buChar char="•"/>
              <a:defRPr/>
            </a:lvl9pPr>
          </a:lstStyle>
          <a:p>
            <a:endParaRPr/>
          </a:p>
        </p:txBody>
      </p:sp>
      <p:sp>
        <p:nvSpPr>
          <p:cNvPr id="168" name="Google Shape;168;g6e3768ae7a_0_311"/>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69" name="Google Shape;169;g6e3768ae7a_0_311"/>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70" name="Google Shape;170;g6e3768ae7a_0_311"/>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3"/>
          <p:cNvSpPr txBox="1">
            <a:spLocks noGrp="1"/>
          </p:cNvSpPr>
          <p:nvPr>
            <p:ph type="title"/>
          </p:nvPr>
        </p:nvSpPr>
        <p:spPr>
          <a:xfrm>
            <a:off x="713740" y="230293"/>
            <a:ext cx="12847321" cy="1855893"/>
          </a:xfrm>
          <a:prstGeom prst="rect">
            <a:avLst/>
          </a:prstGeom>
          <a:noFill/>
          <a:ln>
            <a:noFill/>
          </a:ln>
        </p:spPr>
        <p:txBody>
          <a:bodyPr spcFirstLastPara="1" wrap="square" lIns="139600" tIns="69800" rIns="69800" bIns="698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3"/>
          <p:cNvSpPr txBox="1">
            <a:spLocks noGrp="1"/>
          </p:cNvSpPr>
          <p:nvPr>
            <p:ph type="body" idx="1"/>
          </p:nvPr>
        </p:nvSpPr>
        <p:spPr>
          <a:xfrm>
            <a:off x="713740" y="2629913"/>
            <a:ext cx="12847321" cy="6852754"/>
          </a:xfrm>
          <a:prstGeom prst="rect">
            <a:avLst/>
          </a:prstGeom>
          <a:noFill/>
          <a:ln>
            <a:noFill/>
          </a:ln>
        </p:spPr>
        <p:txBody>
          <a:bodyPr spcFirstLastPara="1" wrap="square" lIns="83750" tIns="139600" rIns="139600" bIns="69800" anchor="t" anchorCtr="0">
            <a:normAutofit/>
          </a:bodyPr>
          <a:lstStyle>
            <a:lvl1pPr marL="457200" lvl="0" indent="-320040" algn="l">
              <a:lnSpc>
                <a:spcPct val="100000"/>
              </a:lnSpc>
              <a:spcBef>
                <a:spcPts val="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2" name="Google Shape;32;p53"/>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3"/>
          <p:cNvSpPr txBox="1">
            <a:spLocks noGrp="1"/>
          </p:cNvSpPr>
          <p:nvPr>
            <p:ph type="ftr" idx="11"/>
          </p:nvPr>
        </p:nvSpPr>
        <p:spPr>
          <a:xfrm>
            <a:off x="4122264" y="9595554"/>
            <a:ext cx="8598162" cy="406400"/>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3"/>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F18835"/>
        </a:solidFill>
        <a:effectLst/>
      </p:bgPr>
    </p:bg>
    <p:spTree>
      <p:nvGrpSpPr>
        <p:cNvPr id="1" name="Shape 35"/>
        <p:cNvGrpSpPr/>
        <p:nvPr/>
      </p:nvGrpSpPr>
      <p:grpSpPr>
        <a:xfrm>
          <a:off x="0" y="0"/>
          <a:ext cx="0" cy="0"/>
          <a:chOff x="0" y="0"/>
          <a:chExt cx="0" cy="0"/>
        </a:xfrm>
      </p:grpSpPr>
      <p:sp>
        <p:nvSpPr>
          <p:cNvPr id="36" name="Google Shape;36;p54"/>
          <p:cNvSpPr/>
          <p:nvPr/>
        </p:nvSpPr>
        <p:spPr>
          <a:xfrm>
            <a:off x="0" y="2"/>
            <a:ext cx="14274799" cy="3855585"/>
          </a:xfrm>
          <a:prstGeom prst="rect">
            <a:avLst/>
          </a:prstGeom>
          <a:solidFill>
            <a:srgbClr val="000000"/>
          </a:solidFill>
          <a:ln>
            <a:noFill/>
          </a:ln>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7" name="Google Shape;37;p54"/>
          <p:cNvSpPr/>
          <p:nvPr/>
        </p:nvSpPr>
        <p:spPr>
          <a:xfrm>
            <a:off x="0" y="3855585"/>
            <a:ext cx="14274799" cy="67733"/>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 name="Google Shape;38;p54"/>
          <p:cNvSpPr txBox="1">
            <a:spLocks noGrp="1"/>
          </p:cNvSpPr>
          <p:nvPr>
            <p:ph type="title"/>
          </p:nvPr>
        </p:nvSpPr>
        <p:spPr>
          <a:xfrm>
            <a:off x="1170534" y="176107"/>
            <a:ext cx="12509484" cy="2424853"/>
          </a:xfrm>
          <a:prstGeom prst="rect">
            <a:avLst/>
          </a:prstGeom>
          <a:noFill/>
          <a:ln>
            <a:noFill/>
          </a:ln>
        </p:spPr>
        <p:txBody>
          <a:bodyPr spcFirstLastPara="1" wrap="square" lIns="139600" tIns="0" rIns="139600" bIns="0" anchor="b" anchorCtr="0">
            <a:normAutofit/>
          </a:bodyPr>
          <a:lstStyle>
            <a:lvl1pPr lvl="0" algn="l">
              <a:lnSpc>
                <a:spcPct val="100000"/>
              </a:lnSpc>
              <a:spcBef>
                <a:spcPts val="0"/>
              </a:spcBef>
              <a:spcAft>
                <a:spcPts val="0"/>
              </a:spcAft>
              <a:buClr>
                <a:srgbClr val="FFC700"/>
              </a:buClr>
              <a:buSzPts val="7200"/>
              <a:buFont typeface="Corbel"/>
              <a:buNone/>
              <a:defRPr sz="72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4"/>
          <p:cNvSpPr txBox="1">
            <a:spLocks noGrp="1"/>
          </p:cNvSpPr>
          <p:nvPr>
            <p:ph type="body" idx="1"/>
          </p:nvPr>
        </p:nvSpPr>
        <p:spPr>
          <a:xfrm>
            <a:off x="1156260" y="2709333"/>
            <a:ext cx="12523757" cy="1016000"/>
          </a:xfrm>
          <a:prstGeom prst="rect">
            <a:avLst/>
          </a:prstGeom>
          <a:noFill/>
          <a:ln>
            <a:noFill/>
          </a:ln>
        </p:spPr>
        <p:txBody>
          <a:bodyPr spcFirstLastPara="1" wrap="square" lIns="223375" tIns="0" rIns="69800" bIns="0" anchor="t" anchorCtr="0">
            <a:normAutofit/>
          </a:bodyPr>
          <a:lstStyle>
            <a:lvl1pPr marL="457200" lvl="0" indent="-228600" algn="l">
              <a:lnSpc>
                <a:spcPct val="100000"/>
              </a:lnSpc>
              <a:spcBef>
                <a:spcPts val="0"/>
              </a:spcBef>
              <a:spcAft>
                <a:spcPts val="0"/>
              </a:spcAft>
              <a:buSzPts val="2480"/>
              <a:buNone/>
              <a:defRPr sz="3100">
                <a:solidFill>
                  <a:srgbClr val="FFFFFF"/>
                </a:solidFill>
              </a:defRPr>
            </a:lvl1pPr>
            <a:lvl2pPr marL="914400" lvl="1" indent="-228600" algn="l">
              <a:lnSpc>
                <a:spcPct val="100000"/>
              </a:lnSpc>
              <a:spcBef>
                <a:spcPts val="540"/>
              </a:spcBef>
              <a:spcAft>
                <a:spcPts val="0"/>
              </a:spcAft>
              <a:buSzPts val="2430"/>
              <a:buNone/>
              <a:defRPr sz="2700">
                <a:solidFill>
                  <a:schemeClr val="lt1"/>
                </a:solidFill>
              </a:defRPr>
            </a:lvl2pPr>
            <a:lvl3pPr marL="1371600" lvl="2" indent="-228600" algn="l">
              <a:lnSpc>
                <a:spcPct val="100000"/>
              </a:lnSpc>
              <a:spcBef>
                <a:spcPts val="480"/>
              </a:spcBef>
              <a:spcAft>
                <a:spcPts val="0"/>
              </a:spcAft>
              <a:buSzPts val="2400"/>
              <a:buNone/>
              <a:defRPr sz="2400">
                <a:solidFill>
                  <a:schemeClr val="lt1"/>
                </a:solidFill>
              </a:defRPr>
            </a:lvl3pPr>
            <a:lvl4pPr marL="1828800" lvl="3" indent="-228600" algn="l">
              <a:lnSpc>
                <a:spcPct val="100000"/>
              </a:lnSpc>
              <a:spcBef>
                <a:spcPts val="420"/>
              </a:spcBef>
              <a:spcAft>
                <a:spcPts val="0"/>
              </a:spcAft>
              <a:buSzPts val="2100"/>
              <a:buNone/>
              <a:defRPr sz="2100">
                <a:solidFill>
                  <a:schemeClr val="lt1"/>
                </a:solidFill>
              </a:defRPr>
            </a:lvl4pPr>
            <a:lvl5pPr marL="2286000" lvl="4" indent="-228600" algn="l">
              <a:lnSpc>
                <a:spcPct val="100000"/>
              </a:lnSpc>
              <a:spcBef>
                <a:spcPts val="420"/>
              </a:spcBef>
              <a:spcAft>
                <a:spcPts val="0"/>
              </a:spcAft>
              <a:buSzPts val="2100"/>
              <a:buNone/>
              <a:defRPr sz="2100">
                <a:solidFill>
                  <a:schemeClr val="lt1"/>
                </a:solidFill>
              </a:defRPr>
            </a:lvl5pPr>
            <a:lvl6pPr marL="2743200" lvl="5" indent="-228600" algn="l">
              <a:lnSpc>
                <a:spcPct val="100000"/>
              </a:lnSpc>
              <a:spcBef>
                <a:spcPts val="420"/>
              </a:spcBef>
              <a:spcAft>
                <a:spcPts val="0"/>
              </a:spcAft>
              <a:buSzPts val="2100"/>
              <a:buNone/>
              <a:defRPr sz="2100">
                <a:solidFill>
                  <a:schemeClr val="lt1"/>
                </a:solidFill>
              </a:defRPr>
            </a:lvl6pPr>
            <a:lvl7pPr marL="3200400" lvl="6" indent="-228600" algn="l">
              <a:lnSpc>
                <a:spcPct val="100000"/>
              </a:lnSpc>
              <a:spcBef>
                <a:spcPts val="420"/>
              </a:spcBef>
              <a:spcAft>
                <a:spcPts val="0"/>
              </a:spcAft>
              <a:buSzPts val="2100"/>
              <a:buNone/>
              <a:defRPr sz="2100">
                <a:solidFill>
                  <a:schemeClr val="lt1"/>
                </a:solidFill>
              </a:defRPr>
            </a:lvl7pPr>
            <a:lvl8pPr marL="3657600" lvl="7" indent="-228600" algn="l">
              <a:lnSpc>
                <a:spcPct val="100000"/>
              </a:lnSpc>
              <a:spcBef>
                <a:spcPts val="420"/>
              </a:spcBef>
              <a:spcAft>
                <a:spcPts val="0"/>
              </a:spcAft>
              <a:buSzPts val="2100"/>
              <a:buNone/>
              <a:defRPr sz="2100">
                <a:solidFill>
                  <a:schemeClr val="lt1"/>
                </a:solidFill>
              </a:defRPr>
            </a:lvl8pPr>
            <a:lvl9pPr marL="4114800" lvl="8" indent="-228600" algn="l">
              <a:lnSpc>
                <a:spcPct val="100000"/>
              </a:lnSpc>
              <a:spcBef>
                <a:spcPts val="420"/>
              </a:spcBef>
              <a:spcAft>
                <a:spcPts val="0"/>
              </a:spcAft>
              <a:buSzPts val="2100"/>
              <a:buNone/>
              <a:defRPr sz="2100">
                <a:solidFill>
                  <a:schemeClr val="lt1"/>
                </a:solidFill>
              </a:defRPr>
            </a:lvl9pPr>
          </a:lstStyle>
          <a:p>
            <a:endParaRPr/>
          </a:p>
        </p:txBody>
      </p:sp>
      <p:sp>
        <p:nvSpPr>
          <p:cNvPr id="40" name="Google Shape;40;p54"/>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4"/>
          <p:cNvSpPr txBox="1">
            <a:spLocks noGrp="1"/>
          </p:cNvSpPr>
          <p:nvPr>
            <p:ph type="ftr" idx="11"/>
          </p:nvPr>
        </p:nvSpPr>
        <p:spPr>
          <a:xfrm>
            <a:off x="4122264" y="9595554"/>
            <a:ext cx="8598162" cy="406400"/>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4"/>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5"/>
          <p:cNvSpPr txBox="1">
            <a:spLocks noGrp="1"/>
          </p:cNvSpPr>
          <p:nvPr>
            <p:ph type="title"/>
          </p:nvPr>
        </p:nvSpPr>
        <p:spPr>
          <a:xfrm>
            <a:off x="713740" y="225778"/>
            <a:ext cx="12847321" cy="1853425"/>
          </a:xfrm>
          <a:prstGeom prst="rect">
            <a:avLst/>
          </a:prstGeom>
          <a:noFill/>
          <a:ln>
            <a:noFill/>
          </a:ln>
        </p:spPr>
        <p:txBody>
          <a:bodyPr spcFirstLastPara="1" wrap="square" lIns="139600" tIns="69800" rIns="69800" bIns="698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5"/>
          <p:cNvSpPr txBox="1">
            <a:spLocks noGrp="1"/>
          </p:cNvSpPr>
          <p:nvPr>
            <p:ph type="body" idx="1"/>
          </p:nvPr>
        </p:nvSpPr>
        <p:spPr>
          <a:xfrm>
            <a:off x="713741" y="2628053"/>
            <a:ext cx="6304703" cy="6850098"/>
          </a:xfrm>
          <a:prstGeom prst="rect">
            <a:avLst/>
          </a:prstGeom>
          <a:noFill/>
          <a:ln>
            <a:noFill/>
          </a:ln>
        </p:spPr>
        <p:txBody>
          <a:bodyPr spcFirstLastPara="1" wrap="square" lIns="139600" tIns="139600" rIns="139600" bIns="69800" anchor="t" anchorCtr="0">
            <a:normAutofit/>
          </a:bodyPr>
          <a:lstStyle>
            <a:lvl1pPr marL="457200" lvl="0" indent="-447040" algn="l">
              <a:lnSpc>
                <a:spcPct val="100000"/>
              </a:lnSpc>
              <a:spcBef>
                <a:spcPts val="0"/>
              </a:spcBef>
              <a:spcAft>
                <a:spcPts val="0"/>
              </a:spcAft>
              <a:buSzPts val="3440"/>
              <a:buChar char="◼"/>
              <a:defRPr sz="4300"/>
            </a:lvl1pPr>
            <a:lvl2pPr marL="914400" lvl="1" indent="-440055" algn="l">
              <a:lnSpc>
                <a:spcPct val="100000"/>
              </a:lnSpc>
              <a:spcBef>
                <a:spcPts val="740"/>
              </a:spcBef>
              <a:spcAft>
                <a:spcPts val="0"/>
              </a:spcAft>
              <a:buSzPts val="3330"/>
              <a:buChar char="▪"/>
              <a:defRPr sz="3700"/>
            </a:lvl2pPr>
            <a:lvl3pPr marL="1371600" lvl="2" indent="-425450" algn="l">
              <a:lnSpc>
                <a:spcPct val="100000"/>
              </a:lnSpc>
              <a:spcBef>
                <a:spcPts val="620"/>
              </a:spcBef>
              <a:spcAft>
                <a:spcPts val="0"/>
              </a:spcAft>
              <a:buSzPts val="3100"/>
              <a:buChar char="▪"/>
              <a:defRPr sz="3100"/>
            </a:lvl3pPr>
            <a:lvl4pPr marL="1828800" lvl="3" indent="-400050" algn="l">
              <a:lnSpc>
                <a:spcPct val="100000"/>
              </a:lnSpc>
              <a:spcBef>
                <a:spcPts val="540"/>
              </a:spcBef>
              <a:spcAft>
                <a:spcPts val="0"/>
              </a:spcAft>
              <a:buSzPts val="2700"/>
              <a:buChar char="▪"/>
              <a:defRPr sz="2700"/>
            </a:lvl4pPr>
            <a:lvl5pPr marL="2286000" lvl="4" indent="-400050" algn="l">
              <a:lnSpc>
                <a:spcPct val="100000"/>
              </a:lnSpc>
              <a:spcBef>
                <a:spcPts val="540"/>
              </a:spcBef>
              <a:spcAft>
                <a:spcPts val="0"/>
              </a:spcAft>
              <a:buSzPts val="2700"/>
              <a:buChar char="?"/>
              <a:defRPr sz="2700"/>
            </a:lvl5pPr>
            <a:lvl6pPr marL="2743200" lvl="5" indent="-400050" algn="l">
              <a:lnSpc>
                <a:spcPct val="100000"/>
              </a:lnSpc>
              <a:spcBef>
                <a:spcPts val="540"/>
              </a:spcBef>
              <a:spcAft>
                <a:spcPts val="0"/>
              </a:spcAft>
              <a:buSzPts val="2700"/>
              <a:buChar char="●"/>
              <a:defRPr sz="2700"/>
            </a:lvl6pPr>
            <a:lvl7pPr marL="3200400" lvl="6" indent="-400050" algn="l">
              <a:lnSpc>
                <a:spcPct val="100000"/>
              </a:lnSpc>
              <a:spcBef>
                <a:spcPts val="540"/>
              </a:spcBef>
              <a:spcAft>
                <a:spcPts val="0"/>
              </a:spcAft>
              <a:buSzPts val="2700"/>
              <a:buChar char="●"/>
              <a:defRPr sz="2700"/>
            </a:lvl7pPr>
            <a:lvl8pPr marL="3657600" lvl="7" indent="-400050" algn="l">
              <a:lnSpc>
                <a:spcPct val="100000"/>
              </a:lnSpc>
              <a:spcBef>
                <a:spcPts val="540"/>
              </a:spcBef>
              <a:spcAft>
                <a:spcPts val="0"/>
              </a:spcAft>
              <a:buSzPts val="2700"/>
              <a:buChar char="●"/>
              <a:defRPr sz="2700"/>
            </a:lvl8pPr>
            <a:lvl9pPr marL="4114800" lvl="8" indent="-400050" algn="l">
              <a:lnSpc>
                <a:spcPct val="100000"/>
              </a:lnSpc>
              <a:spcBef>
                <a:spcPts val="540"/>
              </a:spcBef>
              <a:spcAft>
                <a:spcPts val="0"/>
              </a:spcAft>
              <a:buSzPts val="2700"/>
              <a:buChar char="●"/>
              <a:defRPr sz="2700"/>
            </a:lvl9pPr>
          </a:lstStyle>
          <a:p>
            <a:endParaRPr/>
          </a:p>
        </p:txBody>
      </p:sp>
      <p:sp>
        <p:nvSpPr>
          <p:cNvPr id="46" name="Google Shape;46;p55"/>
          <p:cNvSpPr txBox="1">
            <a:spLocks noGrp="1"/>
          </p:cNvSpPr>
          <p:nvPr>
            <p:ph type="body" idx="2"/>
          </p:nvPr>
        </p:nvSpPr>
        <p:spPr>
          <a:xfrm>
            <a:off x="7256358" y="2628053"/>
            <a:ext cx="6304703" cy="6850098"/>
          </a:xfrm>
          <a:prstGeom prst="rect">
            <a:avLst/>
          </a:prstGeom>
          <a:noFill/>
          <a:ln>
            <a:noFill/>
          </a:ln>
        </p:spPr>
        <p:txBody>
          <a:bodyPr spcFirstLastPara="1" wrap="square" lIns="83750" tIns="139600" rIns="139600" bIns="69800" anchor="t" anchorCtr="0">
            <a:normAutofit/>
          </a:bodyPr>
          <a:lstStyle>
            <a:lvl1pPr marL="457200" lvl="0" indent="-447040" algn="l">
              <a:lnSpc>
                <a:spcPct val="100000"/>
              </a:lnSpc>
              <a:spcBef>
                <a:spcPts val="0"/>
              </a:spcBef>
              <a:spcAft>
                <a:spcPts val="0"/>
              </a:spcAft>
              <a:buSzPts val="3440"/>
              <a:buChar char="◼"/>
              <a:defRPr sz="4300"/>
            </a:lvl1pPr>
            <a:lvl2pPr marL="914400" lvl="1" indent="-440055" algn="l">
              <a:lnSpc>
                <a:spcPct val="100000"/>
              </a:lnSpc>
              <a:spcBef>
                <a:spcPts val="740"/>
              </a:spcBef>
              <a:spcAft>
                <a:spcPts val="0"/>
              </a:spcAft>
              <a:buSzPts val="3330"/>
              <a:buChar char="▪"/>
              <a:defRPr sz="3700"/>
            </a:lvl2pPr>
            <a:lvl3pPr marL="1371600" lvl="2" indent="-425450" algn="l">
              <a:lnSpc>
                <a:spcPct val="100000"/>
              </a:lnSpc>
              <a:spcBef>
                <a:spcPts val="620"/>
              </a:spcBef>
              <a:spcAft>
                <a:spcPts val="0"/>
              </a:spcAft>
              <a:buSzPts val="3100"/>
              <a:buChar char="▪"/>
              <a:defRPr sz="3100"/>
            </a:lvl3pPr>
            <a:lvl4pPr marL="1828800" lvl="3" indent="-400050" algn="l">
              <a:lnSpc>
                <a:spcPct val="100000"/>
              </a:lnSpc>
              <a:spcBef>
                <a:spcPts val="540"/>
              </a:spcBef>
              <a:spcAft>
                <a:spcPts val="0"/>
              </a:spcAft>
              <a:buSzPts val="2700"/>
              <a:buChar char="▪"/>
              <a:defRPr sz="2700"/>
            </a:lvl4pPr>
            <a:lvl5pPr marL="2286000" lvl="4" indent="-400050" algn="l">
              <a:lnSpc>
                <a:spcPct val="100000"/>
              </a:lnSpc>
              <a:spcBef>
                <a:spcPts val="540"/>
              </a:spcBef>
              <a:spcAft>
                <a:spcPts val="0"/>
              </a:spcAft>
              <a:buSzPts val="2700"/>
              <a:buChar char="?"/>
              <a:defRPr sz="2700"/>
            </a:lvl5pPr>
            <a:lvl6pPr marL="2743200" lvl="5" indent="-400050" algn="l">
              <a:lnSpc>
                <a:spcPct val="100000"/>
              </a:lnSpc>
              <a:spcBef>
                <a:spcPts val="540"/>
              </a:spcBef>
              <a:spcAft>
                <a:spcPts val="0"/>
              </a:spcAft>
              <a:buSzPts val="2700"/>
              <a:buChar char="●"/>
              <a:defRPr sz="2700"/>
            </a:lvl6pPr>
            <a:lvl7pPr marL="3200400" lvl="6" indent="-400050" algn="l">
              <a:lnSpc>
                <a:spcPct val="100000"/>
              </a:lnSpc>
              <a:spcBef>
                <a:spcPts val="540"/>
              </a:spcBef>
              <a:spcAft>
                <a:spcPts val="0"/>
              </a:spcAft>
              <a:buSzPts val="2700"/>
              <a:buChar char="●"/>
              <a:defRPr sz="2700"/>
            </a:lvl7pPr>
            <a:lvl8pPr marL="3657600" lvl="7" indent="-400050" algn="l">
              <a:lnSpc>
                <a:spcPct val="100000"/>
              </a:lnSpc>
              <a:spcBef>
                <a:spcPts val="540"/>
              </a:spcBef>
              <a:spcAft>
                <a:spcPts val="0"/>
              </a:spcAft>
              <a:buSzPts val="2700"/>
              <a:buChar char="●"/>
              <a:defRPr sz="2700"/>
            </a:lvl8pPr>
            <a:lvl9pPr marL="4114800" lvl="8" indent="-400050" algn="l">
              <a:lnSpc>
                <a:spcPct val="100000"/>
              </a:lnSpc>
              <a:spcBef>
                <a:spcPts val="540"/>
              </a:spcBef>
              <a:spcAft>
                <a:spcPts val="0"/>
              </a:spcAft>
              <a:buSzPts val="2700"/>
              <a:buChar char="●"/>
              <a:defRPr sz="2700"/>
            </a:lvl9pPr>
          </a:lstStyle>
          <a:p>
            <a:endParaRPr/>
          </a:p>
        </p:txBody>
      </p:sp>
      <p:sp>
        <p:nvSpPr>
          <p:cNvPr id="47" name="Google Shape;47;p55"/>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5"/>
          <p:cNvSpPr txBox="1">
            <a:spLocks noGrp="1"/>
          </p:cNvSpPr>
          <p:nvPr>
            <p:ph type="ftr" idx="11"/>
          </p:nvPr>
        </p:nvSpPr>
        <p:spPr>
          <a:xfrm>
            <a:off x="4122264" y="9595554"/>
            <a:ext cx="8598162" cy="406400"/>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5"/>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56"/>
          <p:cNvSpPr txBox="1">
            <a:spLocks noGrp="1"/>
          </p:cNvSpPr>
          <p:nvPr>
            <p:ph type="title"/>
          </p:nvPr>
        </p:nvSpPr>
        <p:spPr>
          <a:xfrm>
            <a:off x="713740" y="225778"/>
            <a:ext cx="12847321" cy="1853425"/>
          </a:xfrm>
          <a:prstGeom prst="rect">
            <a:avLst/>
          </a:prstGeom>
          <a:noFill/>
          <a:ln>
            <a:noFill/>
          </a:ln>
        </p:spPr>
        <p:txBody>
          <a:bodyPr spcFirstLastPara="1" wrap="square" lIns="139600" tIns="69800" rIns="69800" bIns="69800" anchor="ctr" anchorCtr="0">
            <a:normAutofit/>
          </a:bodyPr>
          <a:lstStyle>
            <a:lvl1pPr lvl="0" algn="l">
              <a:lnSpc>
                <a:spcPct val="100000"/>
              </a:lnSpc>
              <a:spcBef>
                <a:spcPts val="0"/>
              </a:spcBef>
              <a:spcAft>
                <a:spcPts val="0"/>
              </a:spcAft>
              <a:buClr>
                <a:srgbClr val="FFC700"/>
              </a:buClr>
              <a:buSzPts val="69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6"/>
          <p:cNvSpPr txBox="1">
            <a:spLocks noGrp="1"/>
          </p:cNvSpPr>
          <p:nvPr>
            <p:ph type="body" idx="1"/>
          </p:nvPr>
        </p:nvSpPr>
        <p:spPr>
          <a:xfrm>
            <a:off x="713740" y="2517019"/>
            <a:ext cx="6307183" cy="1059785"/>
          </a:xfrm>
          <a:prstGeom prst="rect">
            <a:avLst/>
          </a:prstGeom>
          <a:noFill/>
          <a:ln>
            <a:noFill/>
          </a:ln>
        </p:spPr>
        <p:txBody>
          <a:bodyPr spcFirstLastPara="1" wrap="square" lIns="223375" tIns="139600" rIns="139600" bIns="69800" anchor="ctr" anchorCtr="0">
            <a:normAutofit/>
          </a:bodyPr>
          <a:lstStyle>
            <a:lvl1pPr marL="457200" lvl="0" indent="-228600" algn="l">
              <a:lnSpc>
                <a:spcPct val="100000"/>
              </a:lnSpc>
              <a:spcBef>
                <a:spcPts val="0"/>
              </a:spcBef>
              <a:spcAft>
                <a:spcPts val="0"/>
              </a:spcAft>
              <a:buSzPts val="2800"/>
              <a:buNone/>
              <a:defRPr sz="3500" b="1" cap="none"/>
            </a:lvl1pPr>
            <a:lvl2pPr marL="914400" lvl="1" indent="-228600" algn="l">
              <a:lnSpc>
                <a:spcPct val="100000"/>
              </a:lnSpc>
              <a:spcBef>
                <a:spcPts val="620"/>
              </a:spcBef>
              <a:spcAft>
                <a:spcPts val="0"/>
              </a:spcAft>
              <a:buSzPts val="2790"/>
              <a:buNone/>
              <a:defRPr sz="3100" b="1"/>
            </a:lvl2pPr>
            <a:lvl3pPr marL="1371600" lvl="2" indent="-228600" algn="l">
              <a:lnSpc>
                <a:spcPct val="100000"/>
              </a:lnSpc>
              <a:spcBef>
                <a:spcPts val="540"/>
              </a:spcBef>
              <a:spcAft>
                <a:spcPts val="0"/>
              </a:spcAft>
              <a:buSzPts val="2700"/>
              <a:buNone/>
              <a:defRPr sz="2700" b="1"/>
            </a:lvl3pPr>
            <a:lvl4pPr marL="1828800" lvl="3" indent="-228600" algn="l">
              <a:lnSpc>
                <a:spcPct val="100000"/>
              </a:lnSpc>
              <a:spcBef>
                <a:spcPts val="480"/>
              </a:spcBef>
              <a:spcAft>
                <a:spcPts val="0"/>
              </a:spcAft>
              <a:buSzPts val="2400"/>
              <a:buNone/>
              <a:defRPr sz="2400" b="1"/>
            </a:lvl4pPr>
            <a:lvl5pPr marL="2286000" lvl="4" indent="-228600" algn="l">
              <a:lnSpc>
                <a:spcPct val="100000"/>
              </a:lnSpc>
              <a:spcBef>
                <a:spcPts val="480"/>
              </a:spcBef>
              <a:spcAft>
                <a:spcPts val="0"/>
              </a:spcAft>
              <a:buSzPts val="2400"/>
              <a:buNone/>
              <a:defRPr sz="2400" b="1"/>
            </a:lvl5pPr>
            <a:lvl6pPr marL="2743200" lvl="5" indent="-228600" algn="l">
              <a:lnSpc>
                <a:spcPct val="100000"/>
              </a:lnSpc>
              <a:spcBef>
                <a:spcPts val="480"/>
              </a:spcBef>
              <a:spcAft>
                <a:spcPts val="0"/>
              </a:spcAft>
              <a:buSzPts val="2400"/>
              <a:buNone/>
              <a:defRPr sz="2400" b="1"/>
            </a:lvl6pPr>
            <a:lvl7pPr marL="3200400" lvl="6" indent="-228600" algn="l">
              <a:lnSpc>
                <a:spcPct val="100000"/>
              </a:lnSpc>
              <a:spcBef>
                <a:spcPts val="480"/>
              </a:spcBef>
              <a:spcAft>
                <a:spcPts val="0"/>
              </a:spcAft>
              <a:buSzPts val="2400"/>
              <a:buNone/>
              <a:defRPr sz="2400" b="1"/>
            </a:lvl7pPr>
            <a:lvl8pPr marL="3657600" lvl="7" indent="-228600" algn="l">
              <a:lnSpc>
                <a:spcPct val="100000"/>
              </a:lnSpc>
              <a:spcBef>
                <a:spcPts val="480"/>
              </a:spcBef>
              <a:spcAft>
                <a:spcPts val="0"/>
              </a:spcAft>
              <a:buSzPts val="2400"/>
              <a:buNone/>
              <a:defRPr sz="2400" b="1"/>
            </a:lvl8pPr>
            <a:lvl9pPr marL="4114800" lvl="8" indent="-228600" algn="l">
              <a:lnSpc>
                <a:spcPct val="100000"/>
              </a:lnSpc>
              <a:spcBef>
                <a:spcPts val="480"/>
              </a:spcBef>
              <a:spcAft>
                <a:spcPts val="0"/>
              </a:spcAft>
              <a:buSzPts val="2400"/>
              <a:buNone/>
              <a:defRPr sz="2400" b="1"/>
            </a:lvl9pPr>
          </a:lstStyle>
          <a:p>
            <a:endParaRPr/>
          </a:p>
        </p:txBody>
      </p:sp>
      <p:sp>
        <p:nvSpPr>
          <p:cNvPr id="53" name="Google Shape;53;p56"/>
          <p:cNvSpPr txBox="1">
            <a:spLocks noGrp="1"/>
          </p:cNvSpPr>
          <p:nvPr>
            <p:ph type="body" idx="2"/>
          </p:nvPr>
        </p:nvSpPr>
        <p:spPr>
          <a:xfrm>
            <a:off x="713740" y="3628907"/>
            <a:ext cx="6307183" cy="5853760"/>
          </a:xfrm>
          <a:prstGeom prst="rect">
            <a:avLst/>
          </a:prstGeom>
          <a:noFill/>
          <a:ln>
            <a:noFill/>
          </a:ln>
        </p:spPr>
        <p:txBody>
          <a:bodyPr spcFirstLastPara="1" wrap="square" lIns="83750" tIns="139600" rIns="139600" bIns="69800" anchor="t" anchorCtr="0">
            <a:normAutofit/>
          </a:bodyPr>
          <a:lstStyle>
            <a:lvl1pPr marL="457200" lvl="0" indent="-416560" algn="l">
              <a:lnSpc>
                <a:spcPct val="100000"/>
              </a:lnSpc>
              <a:spcBef>
                <a:spcPts val="0"/>
              </a:spcBef>
              <a:spcAft>
                <a:spcPts val="0"/>
              </a:spcAft>
              <a:buSzPts val="2960"/>
              <a:buChar char="◼"/>
              <a:defRPr sz="3700"/>
            </a:lvl1pPr>
            <a:lvl2pPr marL="914400" lvl="1" indent="-405765" algn="l">
              <a:lnSpc>
                <a:spcPct val="100000"/>
              </a:lnSpc>
              <a:spcBef>
                <a:spcPts val="620"/>
              </a:spcBef>
              <a:spcAft>
                <a:spcPts val="0"/>
              </a:spcAft>
              <a:buSzPts val="2790"/>
              <a:buChar char="▪"/>
              <a:defRPr sz="3100"/>
            </a:lvl2pPr>
            <a:lvl3pPr marL="1371600" lvl="2" indent="-400050" algn="l">
              <a:lnSpc>
                <a:spcPct val="100000"/>
              </a:lnSpc>
              <a:spcBef>
                <a:spcPts val="540"/>
              </a:spcBef>
              <a:spcAft>
                <a:spcPts val="0"/>
              </a:spcAft>
              <a:buSzPts val="2700"/>
              <a:buChar char="▪"/>
              <a:defRPr sz="2700"/>
            </a:lvl3pPr>
            <a:lvl4pPr marL="1828800" lvl="3" indent="-381000" algn="l">
              <a:lnSpc>
                <a:spcPct val="100000"/>
              </a:lnSpc>
              <a:spcBef>
                <a:spcPts val="480"/>
              </a:spcBef>
              <a:spcAft>
                <a:spcPts val="0"/>
              </a:spcAft>
              <a:buSzPts val="2400"/>
              <a:buChar char="▪"/>
              <a:defRPr sz="2400"/>
            </a:lvl4pPr>
            <a:lvl5pPr marL="2286000" lvl="4" indent="-381000" algn="l">
              <a:lnSpc>
                <a:spcPct val="100000"/>
              </a:lnSpc>
              <a:spcBef>
                <a:spcPts val="480"/>
              </a:spcBef>
              <a:spcAft>
                <a:spcPts val="0"/>
              </a:spcAft>
              <a:buSzPts val="2400"/>
              <a:buChar char="?"/>
              <a:defRPr sz="2400"/>
            </a:lvl5pPr>
            <a:lvl6pPr marL="2743200" lvl="5" indent="-381000" algn="l">
              <a:lnSpc>
                <a:spcPct val="100000"/>
              </a:lnSpc>
              <a:spcBef>
                <a:spcPts val="480"/>
              </a:spcBef>
              <a:spcAft>
                <a:spcPts val="0"/>
              </a:spcAft>
              <a:buSzPts val="2400"/>
              <a:buChar char="●"/>
              <a:defRPr sz="2400"/>
            </a:lvl6pPr>
            <a:lvl7pPr marL="3200400" lvl="6" indent="-381000" algn="l">
              <a:lnSpc>
                <a:spcPct val="100000"/>
              </a:lnSpc>
              <a:spcBef>
                <a:spcPts val="480"/>
              </a:spcBef>
              <a:spcAft>
                <a:spcPts val="0"/>
              </a:spcAft>
              <a:buSzPts val="2400"/>
              <a:buChar char="●"/>
              <a:defRPr sz="2400"/>
            </a:lvl7pPr>
            <a:lvl8pPr marL="3657600" lvl="7" indent="-381000" algn="l">
              <a:lnSpc>
                <a:spcPct val="100000"/>
              </a:lnSpc>
              <a:spcBef>
                <a:spcPts val="480"/>
              </a:spcBef>
              <a:spcAft>
                <a:spcPts val="0"/>
              </a:spcAft>
              <a:buSzPts val="2400"/>
              <a:buChar char="●"/>
              <a:defRPr sz="2400"/>
            </a:lvl8pPr>
            <a:lvl9pPr marL="4114800" lvl="8" indent="-381000" algn="l">
              <a:lnSpc>
                <a:spcPct val="100000"/>
              </a:lnSpc>
              <a:spcBef>
                <a:spcPts val="480"/>
              </a:spcBef>
              <a:spcAft>
                <a:spcPts val="0"/>
              </a:spcAft>
              <a:buSzPts val="2400"/>
              <a:buChar char="●"/>
              <a:defRPr sz="2400"/>
            </a:lvl9pPr>
          </a:lstStyle>
          <a:p>
            <a:endParaRPr/>
          </a:p>
        </p:txBody>
      </p:sp>
      <p:sp>
        <p:nvSpPr>
          <p:cNvPr id="54" name="Google Shape;54;p56"/>
          <p:cNvSpPr txBox="1">
            <a:spLocks noGrp="1"/>
          </p:cNvSpPr>
          <p:nvPr>
            <p:ph type="body" idx="3"/>
          </p:nvPr>
        </p:nvSpPr>
        <p:spPr>
          <a:xfrm>
            <a:off x="7251402" y="2517019"/>
            <a:ext cx="6309660" cy="1059785"/>
          </a:xfrm>
          <a:prstGeom prst="rect">
            <a:avLst/>
          </a:prstGeom>
          <a:noFill/>
          <a:ln>
            <a:noFill/>
          </a:ln>
        </p:spPr>
        <p:txBody>
          <a:bodyPr spcFirstLastPara="1" wrap="square" lIns="223375" tIns="139600" rIns="139600" bIns="69800" anchor="ctr" anchorCtr="0">
            <a:normAutofit/>
          </a:bodyPr>
          <a:lstStyle>
            <a:lvl1pPr marL="457200" lvl="0" indent="-228600" algn="l">
              <a:lnSpc>
                <a:spcPct val="100000"/>
              </a:lnSpc>
              <a:spcBef>
                <a:spcPts val="0"/>
              </a:spcBef>
              <a:spcAft>
                <a:spcPts val="0"/>
              </a:spcAft>
              <a:buSzPts val="2800"/>
              <a:buNone/>
              <a:defRPr sz="3500" b="1" cap="none"/>
            </a:lvl1pPr>
            <a:lvl2pPr marL="914400" lvl="1" indent="-228600" algn="l">
              <a:lnSpc>
                <a:spcPct val="100000"/>
              </a:lnSpc>
              <a:spcBef>
                <a:spcPts val="620"/>
              </a:spcBef>
              <a:spcAft>
                <a:spcPts val="0"/>
              </a:spcAft>
              <a:buSzPts val="2790"/>
              <a:buNone/>
              <a:defRPr sz="3100" b="1"/>
            </a:lvl2pPr>
            <a:lvl3pPr marL="1371600" lvl="2" indent="-228600" algn="l">
              <a:lnSpc>
                <a:spcPct val="100000"/>
              </a:lnSpc>
              <a:spcBef>
                <a:spcPts val="540"/>
              </a:spcBef>
              <a:spcAft>
                <a:spcPts val="0"/>
              </a:spcAft>
              <a:buSzPts val="2700"/>
              <a:buNone/>
              <a:defRPr sz="2700" b="1"/>
            </a:lvl3pPr>
            <a:lvl4pPr marL="1828800" lvl="3" indent="-228600" algn="l">
              <a:lnSpc>
                <a:spcPct val="100000"/>
              </a:lnSpc>
              <a:spcBef>
                <a:spcPts val="480"/>
              </a:spcBef>
              <a:spcAft>
                <a:spcPts val="0"/>
              </a:spcAft>
              <a:buSzPts val="2400"/>
              <a:buNone/>
              <a:defRPr sz="2400" b="1"/>
            </a:lvl4pPr>
            <a:lvl5pPr marL="2286000" lvl="4" indent="-228600" algn="l">
              <a:lnSpc>
                <a:spcPct val="100000"/>
              </a:lnSpc>
              <a:spcBef>
                <a:spcPts val="480"/>
              </a:spcBef>
              <a:spcAft>
                <a:spcPts val="0"/>
              </a:spcAft>
              <a:buSzPts val="2400"/>
              <a:buNone/>
              <a:defRPr sz="2400" b="1"/>
            </a:lvl5pPr>
            <a:lvl6pPr marL="2743200" lvl="5" indent="-228600" algn="l">
              <a:lnSpc>
                <a:spcPct val="100000"/>
              </a:lnSpc>
              <a:spcBef>
                <a:spcPts val="480"/>
              </a:spcBef>
              <a:spcAft>
                <a:spcPts val="0"/>
              </a:spcAft>
              <a:buSzPts val="2400"/>
              <a:buNone/>
              <a:defRPr sz="2400" b="1"/>
            </a:lvl6pPr>
            <a:lvl7pPr marL="3200400" lvl="6" indent="-228600" algn="l">
              <a:lnSpc>
                <a:spcPct val="100000"/>
              </a:lnSpc>
              <a:spcBef>
                <a:spcPts val="480"/>
              </a:spcBef>
              <a:spcAft>
                <a:spcPts val="0"/>
              </a:spcAft>
              <a:buSzPts val="2400"/>
              <a:buNone/>
              <a:defRPr sz="2400" b="1"/>
            </a:lvl7pPr>
            <a:lvl8pPr marL="3657600" lvl="7" indent="-228600" algn="l">
              <a:lnSpc>
                <a:spcPct val="100000"/>
              </a:lnSpc>
              <a:spcBef>
                <a:spcPts val="480"/>
              </a:spcBef>
              <a:spcAft>
                <a:spcPts val="0"/>
              </a:spcAft>
              <a:buSzPts val="2400"/>
              <a:buNone/>
              <a:defRPr sz="2400" b="1"/>
            </a:lvl8pPr>
            <a:lvl9pPr marL="4114800" lvl="8" indent="-228600" algn="l">
              <a:lnSpc>
                <a:spcPct val="100000"/>
              </a:lnSpc>
              <a:spcBef>
                <a:spcPts val="480"/>
              </a:spcBef>
              <a:spcAft>
                <a:spcPts val="0"/>
              </a:spcAft>
              <a:buSzPts val="2400"/>
              <a:buNone/>
              <a:defRPr sz="2400" b="1"/>
            </a:lvl9pPr>
          </a:lstStyle>
          <a:p>
            <a:endParaRPr/>
          </a:p>
        </p:txBody>
      </p:sp>
      <p:sp>
        <p:nvSpPr>
          <p:cNvPr id="55" name="Google Shape;55;p56"/>
          <p:cNvSpPr txBox="1">
            <a:spLocks noGrp="1"/>
          </p:cNvSpPr>
          <p:nvPr>
            <p:ph type="body" idx="4"/>
          </p:nvPr>
        </p:nvSpPr>
        <p:spPr>
          <a:xfrm>
            <a:off x="7251402" y="3628907"/>
            <a:ext cx="6309660" cy="5853760"/>
          </a:xfrm>
          <a:prstGeom prst="rect">
            <a:avLst/>
          </a:prstGeom>
          <a:noFill/>
          <a:ln>
            <a:noFill/>
          </a:ln>
        </p:spPr>
        <p:txBody>
          <a:bodyPr spcFirstLastPara="1" wrap="square" lIns="83750" tIns="139600" rIns="139600" bIns="69800" anchor="t" anchorCtr="0">
            <a:normAutofit/>
          </a:bodyPr>
          <a:lstStyle>
            <a:lvl1pPr marL="457200" lvl="0" indent="-416560" algn="l">
              <a:lnSpc>
                <a:spcPct val="100000"/>
              </a:lnSpc>
              <a:spcBef>
                <a:spcPts val="0"/>
              </a:spcBef>
              <a:spcAft>
                <a:spcPts val="0"/>
              </a:spcAft>
              <a:buSzPts val="2960"/>
              <a:buChar char="◼"/>
              <a:defRPr sz="3700"/>
            </a:lvl1pPr>
            <a:lvl2pPr marL="914400" lvl="1" indent="-405765" algn="l">
              <a:lnSpc>
                <a:spcPct val="100000"/>
              </a:lnSpc>
              <a:spcBef>
                <a:spcPts val="620"/>
              </a:spcBef>
              <a:spcAft>
                <a:spcPts val="0"/>
              </a:spcAft>
              <a:buSzPts val="2790"/>
              <a:buChar char="▪"/>
              <a:defRPr sz="3100"/>
            </a:lvl2pPr>
            <a:lvl3pPr marL="1371600" lvl="2" indent="-400050" algn="l">
              <a:lnSpc>
                <a:spcPct val="100000"/>
              </a:lnSpc>
              <a:spcBef>
                <a:spcPts val="540"/>
              </a:spcBef>
              <a:spcAft>
                <a:spcPts val="0"/>
              </a:spcAft>
              <a:buSzPts val="2700"/>
              <a:buChar char="▪"/>
              <a:defRPr sz="2700"/>
            </a:lvl3pPr>
            <a:lvl4pPr marL="1828800" lvl="3" indent="-381000" algn="l">
              <a:lnSpc>
                <a:spcPct val="100000"/>
              </a:lnSpc>
              <a:spcBef>
                <a:spcPts val="480"/>
              </a:spcBef>
              <a:spcAft>
                <a:spcPts val="0"/>
              </a:spcAft>
              <a:buSzPts val="2400"/>
              <a:buChar char="▪"/>
              <a:defRPr sz="2400"/>
            </a:lvl4pPr>
            <a:lvl5pPr marL="2286000" lvl="4" indent="-381000" algn="l">
              <a:lnSpc>
                <a:spcPct val="100000"/>
              </a:lnSpc>
              <a:spcBef>
                <a:spcPts val="480"/>
              </a:spcBef>
              <a:spcAft>
                <a:spcPts val="0"/>
              </a:spcAft>
              <a:buSzPts val="2400"/>
              <a:buChar char="?"/>
              <a:defRPr sz="2400"/>
            </a:lvl5pPr>
            <a:lvl6pPr marL="2743200" lvl="5" indent="-381000" algn="l">
              <a:lnSpc>
                <a:spcPct val="100000"/>
              </a:lnSpc>
              <a:spcBef>
                <a:spcPts val="480"/>
              </a:spcBef>
              <a:spcAft>
                <a:spcPts val="0"/>
              </a:spcAft>
              <a:buSzPts val="2400"/>
              <a:buChar char="●"/>
              <a:defRPr sz="2400"/>
            </a:lvl6pPr>
            <a:lvl7pPr marL="3200400" lvl="6" indent="-381000" algn="l">
              <a:lnSpc>
                <a:spcPct val="100000"/>
              </a:lnSpc>
              <a:spcBef>
                <a:spcPts val="480"/>
              </a:spcBef>
              <a:spcAft>
                <a:spcPts val="0"/>
              </a:spcAft>
              <a:buSzPts val="2400"/>
              <a:buChar char="●"/>
              <a:defRPr sz="2400"/>
            </a:lvl7pPr>
            <a:lvl8pPr marL="3657600" lvl="7" indent="-381000" algn="l">
              <a:lnSpc>
                <a:spcPct val="100000"/>
              </a:lnSpc>
              <a:spcBef>
                <a:spcPts val="480"/>
              </a:spcBef>
              <a:spcAft>
                <a:spcPts val="0"/>
              </a:spcAft>
              <a:buSzPts val="2400"/>
              <a:buChar char="●"/>
              <a:defRPr sz="2400"/>
            </a:lvl8pPr>
            <a:lvl9pPr marL="4114800" lvl="8" indent="-381000" algn="l">
              <a:lnSpc>
                <a:spcPct val="100000"/>
              </a:lnSpc>
              <a:spcBef>
                <a:spcPts val="480"/>
              </a:spcBef>
              <a:spcAft>
                <a:spcPts val="0"/>
              </a:spcAft>
              <a:buSzPts val="2400"/>
              <a:buChar char="●"/>
              <a:defRPr sz="2400"/>
            </a:lvl9pPr>
          </a:lstStyle>
          <a:p>
            <a:endParaRPr/>
          </a:p>
        </p:txBody>
      </p:sp>
      <p:sp>
        <p:nvSpPr>
          <p:cNvPr id="56" name="Google Shape;56;p56"/>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6"/>
          <p:cNvSpPr txBox="1">
            <a:spLocks noGrp="1"/>
          </p:cNvSpPr>
          <p:nvPr>
            <p:ph type="ftr" idx="11"/>
          </p:nvPr>
        </p:nvSpPr>
        <p:spPr>
          <a:xfrm>
            <a:off x="4122264" y="9595554"/>
            <a:ext cx="8598162" cy="406400"/>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6"/>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713740" y="225778"/>
            <a:ext cx="12847321" cy="1853425"/>
          </a:xfrm>
          <a:prstGeom prst="rect">
            <a:avLst/>
          </a:prstGeom>
          <a:noFill/>
          <a:ln>
            <a:noFill/>
          </a:ln>
        </p:spPr>
        <p:txBody>
          <a:bodyPr spcFirstLastPara="1" wrap="square" lIns="139600" tIns="69800" rIns="69800" bIns="69800" anchor="ctr" anchorCtr="0">
            <a:normAutofit/>
          </a:bodyPr>
          <a:lstStyle>
            <a:lvl1pPr lvl="0" algn="l">
              <a:lnSpc>
                <a:spcPct val="100000"/>
              </a:lnSpc>
              <a:spcBef>
                <a:spcPts val="0"/>
              </a:spcBef>
              <a:spcAft>
                <a:spcPts val="0"/>
              </a:spcAft>
              <a:buClr>
                <a:srgbClr val="FFC7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7"/>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7"/>
          <p:cNvSpPr txBox="1">
            <a:spLocks noGrp="1"/>
          </p:cNvSpPr>
          <p:nvPr>
            <p:ph type="ftr" idx="11"/>
          </p:nvPr>
        </p:nvSpPr>
        <p:spPr>
          <a:xfrm>
            <a:off x="4122264" y="9595554"/>
            <a:ext cx="8598162" cy="406400"/>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7"/>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58"/>
          <p:cNvSpPr txBox="1">
            <a:spLocks noGrp="1"/>
          </p:cNvSpPr>
          <p:nvPr>
            <p:ph type="title"/>
          </p:nvPr>
        </p:nvSpPr>
        <p:spPr>
          <a:xfrm>
            <a:off x="262014" y="225778"/>
            <a:ext cx="3939845" cy="1449493"/>
          </a:xfrm>
          <a:prstGeom prst="rect">
            <a:avLst/>
          </a:prstGeom>
          <a:noFill/>
          <a:ln>
            <a:noFill/>
          </a:ln>
        </p:spPr>
        <p:txBody>
          <a:bodyPr spcFirstLastPara="1" wrap="square" lIns="111675" tIns="69800" rIns="69800" bIns="0" anchor="b" anchorCtr="0">
            <a:normAutofit/>
          </a:bodyPr>
          <a:lstStyle>
            <a:lvl1pPr lvl="0" algn="l">
              <a:lnSpc>
                <a:spcPct val="100000"/>
              </a:lnSpc>
              <a:spcBef>
                <a:spcPts val="0"/>
              </a:spcBef>
              <a:spcAft>
                <a:spcPts val="0"/>
              </a:spcAft>
              <a:buClr>
                <a:srgbClr val="FFC700"/>
              </a:buClr>
              <a:buSzPts val="3100"/>
              <a:buFont typeface="Corbel"/>
              <a:buNone/>
              <a:defRPr sz="31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8"/>
          <p:cNvSpPr txBox="1">
            <a:spLocks noGrp="1"/>
          </p:cNvSpPr>
          <p:nvPr>
            <p:ph type="body" idx="1"/>
          </p:nvPr>
        </p:nvSpPr>
        <p:spPr>
          <a:xfrm>
            <a:off x="4713584" y="2582420"/>
            <a:ext cx="9242778" cy="6753904"/>
          </a:xfrm>
          <a:prstGeom prst="rect">
            <a:avLst/>
          </a:prstGeom>
          <a:noFill/>
          <a:ln>
            <a:noFill/>
          </a:ln>
        </p:spPr>
        <p:txBody>
          <a:bodyPr spcFirstLastPara="1" wrap="square" lIns="83750" tIns="139600" rIns="139600" bIns="69800" anchor="t" anchorCtr="0">
            <a:normAutofit/>
          </a:bodyPr>
          <a:lstStyle>
            <a:lvl1pPr marL="457200" lvl="0" indent="-477519" algn="l">
              <a:lnSpc>
                <a:spcPct val="100000"/>
              </a:lnSpc>
              <a:spcBef>
                <a:spcPts val="0"/>
              </a:spcBef>
              <a:spcAft>
                <a:spcPts val="0"/>
              </a:spcAft>
              <a:buSzPts val="3920"/>
              <a:buChar char="◼"/>
              <a:defRPr sz="4900"/>
            </a:lvl1pPr>
            <a:lvl2pPr marL="914400" lvl="1" indent="-474344" algn="l">
              <a:lnSpc>
                <a:spcPct val="100000"/>
              </a:lnSpc>
              <a:spcBef>
                <a:spcPts val="860"/>
              </a:spcBef>
              <a:spcAft>
                <a:spcPts val="0"/>
              </a:spcAft>
              <a:buSzPts val="3870"/>
              <a:buChar char="▪"/>
              <a:defRPr sz="4300"/>
            </a:lvl2pPr>
            <a:lvl3pPr marL="1371600" lvl="2" indent="-463550" algn="l">
              <a:lnSpc>
                <a:spcPct val="100000"/>
              </a:lnSpc>
              <a:spcBef>
                <a:spcPts val="740"/>
              </a:spcBef>
              <a:spcAft>
                <a:spcPts val="0"/>
              </a:spcAft>
              <a:buSzPts val="3700"/>
              <a:buChar char="▪"/>
              <a:defRPr sz="3700"/>
            </a:lvl3pPr>
            <a:lvl4pPr marL="1828800" lvl="3" indent="-425450" algn="l">
              <a:lnSpc>
                <a:spcPct val="100000"/>
              </a:lnSpc>
              <a:spcBef>
                <a:spcPts val="620"/>
              </a:spcBef>
              <a:spcAft>
                <a:spcPts val="0"/>
              </a:spcAft>
              <a:buSzPts val="3100"/>
              <a:buChar char="▪"/>
              <a:defRPr sz="3100"/>
            </a:lvl4pPr>
            <a:lvl5pPr marL="2286000" lvl="4" indent="-425450" algn="l">
              <a:lnSpc>
                <a:spcPct val="100000"/>
              </a:lnSpc>
              <a:spcBef>
                <a:spcPts val="620"/>
              </a:spcBef>
              <a:spcAft>
                <a:spcPts val="0"/>
              </a:spcAft>
              <a:buSzPts val="3100"/>
              <a:buChar char="?"/>
              <a:defRPr sz="3100"/>
            </a:lvl5pPr>
            <a:lvl6pPr marL="2743200" lvl="5" indent="-425450" algn="l">
              <a:lnSpc>
                <a:spcPct val="100000"/>
              </a:lnSpc>
              <a:spcBef>
                <a:spcPts val="620"/>
              </a:spcBef>
              <a:spcAft>
                <a:spcPts val="0"/>
              </a:spcAft>
              <a:buSzPts val="3100"/>
              <a:buChar char="●"/>
              <a:defRPr sz="3100"/>
            </a:lvl6pPr>
            <a:lvl7pPr marL="3200400" lvl="6" indent="-425450" algn="l">
              <a:lnSpc>
                <a:spcPct val="100000"/>
              </a:lnSpc>
              <a:spcBef>
                <a:spcPts val="620"/>
              </a:spcBef>
              <a:spcAft>
                <a:spcPts val="0"/>
              </a:spcAft>
              <a:buSzPts val="3100"/>
              <a:buChar char="●"/>
              <a:defRPr sz="3100"/>
            </a:lvl7pPr>
            <a:lvl8pPr marL="3657600" lvl="7" indent="-425450" algn="l">
              <a:lnSpc>
                <a:spcPct val="100000"/>
              </a:lnSpc>
              <a:spcBef>
                <a:spcPts val="620"/>
              </a:spcBef>
              <a:spcAft>
                <a:spcPts val="0"/>
              </a:spcAft>
              <a:buSzPts val="3100"/>
              <a:buChar char="●"/>
              <a:defRPr sz="3100"/>
            </a:lvl8pPr>
            <a:lvl9pPr marL="4114800" lvl="8" indent="-425450" algn="l">
              <a:lnSpc>
                <a:spcPct val="100000"/>
              </a:lnSpc>
              <a:spcBef>
                <a:spcPts val="620"/>
              </a:spcBef>
              <a:spcAft>
                <a:spcPts val="0"/>
              </a:spcAft>
              <a:buSzPts val="3100"/>
              <a:buChar char="●"/>
              <a:defRPr sz="3100"/>
            </a:lvl9pPr>
          </a:lstStyle>
          <a:p>
            <a:endParaRPr/>
          </a:p>
        </p:txBody>
      </p:sp>
      <p:sp>
        <p:nvSpPr>
          <p:cNvPr id="67" name="Google Shape;67;p58"/>
          <p:cNvSpPr txBox="1">
            <a:spLocks noGrp="1"/>
          </p:cNvSpPr>
          <p:nvPr>
            <p:ph type="body" idx="2"/>
          </p:nvPr>
        </p:nvSpPr>
        <p:spPr>
          <a:xfrm>
            <a:off x="262014" y="2562990"/>
            <a:ext cx="3854196" cy="6773333"/>
          </a:xfrm>
          <a:prstGeom prst="rect">
            <a:avLst/>
          </a:prstGeom>
          <a:noFill/>
          <a:ln>
            <a:noFill/>
          </a:ln>
        </p:spPr>
        <p:txBody>
          <a:bodyPr spcFirstLastPara="1" wrap="square" lIns="83750" tIns="139600" rIns="139600" bIns="69800" anchor="t" anchorCtr="0">
            <a:normAutofit/>
          </a:bodyPr>
          <a:lstStyle>
            <a:lvl1pPr marL="457200" lvl="0" indent="-228600" algn="l">
              <a:lnSpc>
                <a:spcPct val="100000"/>
              </a:lnSpc>
              <a:spcBef>
                <a:spcPts val="0"/>
              </a:spcBef>
              <a:spcAft>
                <a:spcPts val="0"/>
              </a:spcAft>
              <a:buSzPts val="1680"/>
              <a:buNone/>
              <a:defRPr sz="2100"/>
            </a:lvl1pPr>
            <a:lvl2pPr marL="914400" lvl="1" indent="-228600" algn="l">
              <a:lnSpc>
                <a:spcPct val="100000"/>
              </a:lnSpc>
              <a:spcBef>
                <a:spcPts val="360"/>
              </a:spcBef>
              <a:spcAft>
                <a:spcPts val="0"/>
              </a:spcAft>
              <a:buSzPts val="1620"/>
              <a:buNone/>
              <a:defRPr sz="1800"/>
            </a:lvl2pPr>
            <a:lvl3pPr marL="1371600" lvl="2" indent="-228600" algn="l">
              <a:lnSpc>
                <a:spcPct val="100000"/>
              </a:lnSpc>
              <a:spcBef>
                <a:spcPts val="300"/>
              </a:spcBef>
              <a:spcAft>
                <a:spcPts val="0"/>
              </a:spcAft>
              <a:buSzPts val="1500"/>
              <a:buNone/>
              <a:defRPr sz="1500"/>
            </a:lvl3pPr>
            <a:lvl4pPr marL="1828800" lvl="3" indent="-228600" algn="l">
              <a:lnSpc>
                <a:spcPct val="100000"/>
              </a:lnSpc>
              <a:spcBef>
                <a:spcPts val="280"/>
              </a:spcBef>
              <a:spcAft>
                <a:spcPts val="0"/>
              </a:spcAft>
              <a:buSzPts val="1400"/>
              <a:buNone/>
              <a:defRPr sz="1400"/>
            </a:lvl4pPr>
            <a:lvl5pPr marL="2286000" lvl="4" indent="-228600" algn="l">
              <a:lnSpc>
                <a:spcPct val="100000"/>
              </a:lnSpc>
              <a:spcBef>
                <a:spcPts val="280"/>
              </a:spcBef>
              <a:spcAft>
                <a:spcPts val="0"/>
              </a:spcAft>
              <a:buSzPts val="1400"/>
              <a:buNone/>
              <a:defRPr sz="1400"/>
            </a:lvl5pPr>
            <a:lvl6pPr marL="2743200" lvl="5" indent="-228600" algn="l">
              <a:lnSpc>
                <a:spcPct val="100000"/>
              </a:lnSpc>
              <a:spcBef>
                <a:spcPts val="280"/>
              </a:spcBef>
              <a:spcAft>
                <a:spcPts val="0"/>
              </a:spcAft>
              <a:buSzPts val="1400"/>
              <a:buNone/>
              <a:defRPr sz="1400"/>
            </a:lvl6pPr>
            <a:lvl7pPr marL="3200400" lvl="6" indent="-228600" algn="l">
              <a:lnSpc>
                <a:spcPct val="100000"/>
              </a:lnSpc>
              <a:spcBef>
                <a:spcPts val="280"/>
              </a:spcBef>
              <a:spcAft>
                <a:spcPts val="0"/>
              </a:spcAft>
              <a:buSzPts val="1400"/>
              <a:buNone/>
              <a:defRPr sz="1400"/>
            </a:lvl7pPr>
            <a:lvl8pPr marL="3657600" lvl="7" indent="-228600" algn="l">
              <a:lnSpc>
                <a:spcPct val="100000"/>
              </a:lnSpc>
              <a:spcBef>
                <a:spcPts val="280"/>
              </a:spcBef>
              <a:spcAft>
                <a:spcPts val="0"/>
              </a:spcAft>
              <a:buSzPts val="1400"/>
              <a:buNone/>
              <a:defRPr sz="1400"/>
            </a:lvl8pPr>
            <a:lvl9pPr marL="4114800" lvl="8" indent="-228600" algn="l">
              <a:lnSpc>
                <a:spcPct val="100000"/>
              </a:lnSpc>
              <a:spcBef>
                <a:spcPts val="280"/>
              </a:spcBef>
              <a:spcAft>
                <a:spcPts val="0"/>
              </a:spcAft>
              <a:buSzPts val="1400"/>
              <a:buNone/>
              <a:defRPr sz="1400"/>
            </a:lvl9pPr>
          </a:lstStyle>
          <a:p>
            <a:endParaRPr/>
          </a:p>
        </p:txBody>
      </p:sp>
      <p:sp>
        <p:nvSpPr>
          <p:cNvPr id="68" name="Google Shape;68;p58"/>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8"/>
          <p:cNvSpPr txBox="1">
            <a:spLocks noGrp="1"/>
          </p:cNvSpPr>
          <p:nvPr>
            <p:ph type="ftr" idx="11"/>
          </p:nvPr>
        </p:nvSpPr>
        <p:spPr>
          <a:xfrm>
            <a:off x="4122264" y="9595554"/>
            <a:ext cx="8598162" cy="406400"/>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8"/>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
        <p:nvSpPr>
          <p:cNvPr id="71" name="Google Shape;71;p58"/>
          <p:cNvSpPr/>
          <p:nvPr/>
        </p:nvSpPr>
        <p:spPr>
          <a:xfrm>
            <a:off x="4458123" y="0"/>
            <a:ext cx="71374" cy="2153920"/>
          </a:xfrm>
          <a:prstGeom prst="rect">
            <a:avLst/>
          </a:prstGeom>
          <a:solidFill>
            <a:srgbClr val="FFFFFF"/>
          </a:solidFill>
          <a:ln>
            <a:noFill/>
          </a:ln>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 name="Google Shape;72;p58"/>
          <p:cNvSpPr/>
          <p:nvPr/>
        </p:nvSpPr>
        <p:spPr>
          <a:xfrm>
            <a:off x="4458123" y="0"/>
            <a:ext cx="71374" cy="2153920"/>
          </a:xfrm>
          <a:prstGeom prst="rect">
            <a:avLst/>
          </a:prstGeom>
          <a:solidFill>
            <a:srgbClr val="FFFFFF"/>
          </a:solidFill>
          <a:ln>
            <a:noFill/>
          </a:ln>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59"/>
          <p:cNvSpPr txBox="1">
            <a:spLocks noGrp="1"/>
          </p:cNvSpPr>
          <p:nvPr>
            <p:ph type="title"/>
          </p:nvPr>
        </p:nvSpPr>
        <p:spPr>
          <a:xfrm>
            <a:off x="256947" y="230293"/>
            <a:ext cx="3942039" cy="1449493"/>
          </a:xfrm>
          <a:prstGeom prst="rect">
            <a:avLst/>
          </a:prstGeom>
          <a:noFill/>
          <a:ln>
            <a:noFill/>
          </a:ln>
        </p:spPr>
        <p:txBody>
          <a:bodyPr spcFirstLastPara="1" wrap="square" lIns="111675" tIns="69800" rIns="69800" bIns="0" anchor="b" anchorCtr="0">
            <a:normAutofit/>
          </a:bodyPr>
          <a:lstStyle>
            <a:lvl1pPr lvl="0" algn="l">
              <a:lnSpc>
                <a:spcPct val="100000"/>
              </a:lnSpc>
              <a:spcBef>
                <a:spcPts val="0"/>
              </a:spcBef>
              <a:spcAft>
                <a:spcPts val="0"/>
              </a:spcAft>
              <a:buClr>
                <a:srgbClr val="FFC700"/>
              </a:buClr>
              <a:buSzPts val="3100"/>
              <a:buFont typeface="Corbel"/>
              <a:buNone/>
              <a:defRPr sz="31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9"/>
          <p:cNvSpPr>
            <a:spLocks noGrp="1"/>
          </p:cNvSpPr>
          <p:nvPr>
            <p:ph type="pic" idx="2"/>
          </p:nvPr>
        </p:nvSpPr>
        <p:spPr>
          <a:xfrm>
            <a:off x="4533163" y="2199715"/>
            <a:ext cx="9752881" cy="7960285"/>
          </a:xfrm>
          <a:prstGeom prst="rect">
            <a:avLst/>
          </a:prstGeom>
          <a:solidFill>
            <a:srgbClr val="BABABB"/>
          </a:solidFill>
          <a:ln>
            <a:noFill/>
          </a:ln>
        </p:spPr>
        <p:txBody>
          <a:bodyPr spcFirstLastPara="1" wrap="square" lIns="83750" tIns="139600" rIns="139600" bIns="69800" anchor="t" anchorCtr="0">
            <a:normAutofit/>
          </a:bodyPr>
          <a:lstStyle>
            <a:lvl1pPr marR="0" lvl="0" algn="l" rtl="0">
              <a:lnSpc>
                <a:spcPct val="100000"/>
              </a:lnSpc>
              <a:spcBef>
                <a:spcPts val="0"/>
              </a:spcBef>
              <a:spcAft>
                <a:spcPts val="0"/>
              </a:spcAft>
              <a:buClr>
                <a:schemeClr val="accent1"/>
              </a:buClr>
              <a:buSzPts val="3920"/>
              <a:buFont typeface="Noto Sans Symbols"/>
              <a:buNone/>
              <a:defRPr sz="4900" b="0" i="0" u="none" strike="noStrike" cap="none">
                <a:solidFill>
                  <a:schemeClr val="dk1"/>
                </a:solidFill>
                <a:latin typeface="Corbel"/>
                <a:ea typeface="Corbel"/>
                <a:cs typeface="Corbel"/>
                <a:sym typeface="Corbel"/>
              </a:defRPr>
            </a:lvl1pPr>
            <a:lvl2pPr marR="0" lvl="1" algn="l" rtl="0">
              <a:lnSpc>
                <a:spcPct val="100000"/>
              </a:lnSpc>
              <a:spcBef>
                <a:spcPts val="860"/>
              </a:spcBef>
              <a:spcAft>
                <a:spcPts val="0"/>
              </a:spcAft>
              <a:buClr>
                <a:schemeClr val="accent2"/>
              </a:buClr>
              <a:buSzPts val="3870"/>
              <a:buFont typeface="Noto Sans Symbols"/>
              <a:buNone/>
              <a:defRPr sz="4300" b="0" i="0" u="none" strike="noStrike" cap="none">
                <a:solidFill>
                  <a:schemeClr val="dk1"/>
                </a:solidFill>
                <a:latin typeface="Corbel"/>
                <a:ea typeface="Corbel"/>
                <a:cs typeface="Corbel"/>
                <a:sym typeface="Corbel"/>
              </a:defRPr>
            </a:lvl2pPr>
            <a:lvl3pPr marR="0" lvl="2" algn="l" rtl="0">
              <a:lnSpc>
                <a:spcPct val="100000"/>
              </a:lnSpc>
              <a:spcBef>
                <a:spcPts val="740"/>
              </a:spcBef>
              <a:spcAft>
                <a:spcPts val="0"/>
              </a:spcAft>
              <a:buClr>
                <a:schemeClr val="accent3"/>
              </a:buClr>
              <a:buSzPts val="3700"/>
              <a:buFont typeface="Arial"/>
              <a:buNone/>
              <a:defRPr sz="3700" b="0" i="0" u="none" strike="noStrike" cap="none">
                <a:solidFill>
                  <a:schemeClr val="dk1"/>
                </a:solidFill>
                <a:latin typeface="Corbel"/>
                <a:ea typeface="Corbel"/>
                <a:cs typeface="Corbel"/>
                <a:sym typeface="Corbel"/>
              </a:defRPr>
            </a:lvl3pPr>
            <a:lvl4pPr marR="0" lvl="3" algn="l" rtl="0">
              <a:lnSpc>
                <a:spcPct val="100000"/>
              </a:lnSpc>
              <a:spcBef>
                <a:spcPts val="620"/>
              </a:spcBef>
              <a:spcAft>
                <a:spcPts val="0"/>
              </a:spcAft>
              <a:buClr>
                <a:schemeClr val="accent4"/>
              </a:buClr>
              <a:buSzPts val="3100"/>
              <a:buFont typeface="Arial"/>
              <a:buNone/>
              <a:defRPr sz="3100" b="0" i="0" u="none" strike="noStrike" cap="none">
                <a:solidFill>
                  <a:schemeClr val="dk1"/>
                </a:solidFill>
                <a:latin typeface="Corbel"/>
                <a:ea typeface="Corbel"/>
                <a:cs typeface="Corbel"/>
                <a:sym typeface="Corbel"/>
              </a:defRPr>
            </a:lvl4pPr>
            <a:lvl5pPr marR="0" lvl="4" algn="l" rtl="0">
              <a:lnSpc>
                <a:spcPct val="100000"/>
              </a:lnSpc>
              <a:spcBef>
                <a:spcPts val="620"/>
              </a:spcBef>
              <a:spcAft>
                <a:spcPts val="0"/>
              </a:spcAft>
              <a:buClr>
                <a:schemeClr val="accent5"/>
              </a:buClr>
              <a:buSzPts val="3100"/>
              <a:buFont typeface="Noto Sans Symbols"/>
              <a:buNone/>
              <a:defRPr sz="3100" b="0" i="0" u="none" strike="noStrike" cap="none">
                <a:solidFill>
                  <a:schemeClr val="dk1"/>
                </a:solidFill>
                <a:latin typeface="Corbel"/>
                <a:ea typeface="Corbel"/>
                <a:cs typeface="Corbel"/>
                <a:sym typeface="Corbel"/>
              </a:defRPr>
            </a:lvl5pPr>
            <a:lvl6pPr marR="0" lvl="5" algn="l" rtl="0">
              <a:lnSpc>
                <a:spcPct val="100000"/>
              </a:lnSpc>
              <a:spcBef>
                <a:spcPts val="620"/>
              </a:spcBef>
              <a:spcAft>
                <a:spcPts val="0"/>
              </a:spcAft>
              <a:buClr>
                <a:schemeClr val="accent6"/>
              </a:buClr>
              <a:buSzPts val="3100"/>
              <a:buFont typeface="Noto Sans Symbols"/>
              <a:buNone/>
              <a:defRPr sz="3100" b="0" i="0" u="none" strike="noStrike" cap="none">
                <a:solidFill>
                  <a:schemeClr val="dk1"/>
                </a:solidFill>
                <a:latin typeface="Corbel"/>
                <a:ea typeface="Corbel"/>
                <a:cs typeface="Corbel"/>
                <a:sym typeface="Corbel"/>
              </a:defRPr>
            </a:lvl6pPr>
            <a:lvl7pPr marR="0" lvl="6" algn="l" rtl="0">
              <a:lnSpc>
                <a:spcPct val="100000"/>
              </a:lnSpc>
              <a:spcBef>
                <a:spcPts val="620"/>
              </a:spcBef>
              <a:spcAft>
                <a:spcPts val="0"/>
              </a:spcAft>
              <a:buClr>
                <a:schemeClr val="accent1"/>
              </a:buClr>
              <a:buSzPts val="3100"/>
              <a:buFont typeface="Noto Sans Symbols"/>
              <a:buNone/>
              <a:defRPr sz="3100" b="0" i="0" u="none" strike="noStrike" cap="none">
                <a:solidFill>
                  <a:schemeClr val="dk1"/>
                </a:solidFill>
                <a:latin typeface="Corbel"/>
                <a:ea typeface="Corbel"/>
                <a:cs typeface="Corbel"/>
                <a:sym typeface="Corbel"/>
              </a:defRPr>
            </a:lvl7pPr>
            <a:lvl8pPr marR="0" lvl="7" algn="l" rtl="0">
              <a:lnSpc>
                <a:spcPct val="100000"/>
              </a:lnSpc>
              <a:spcBef>
                <a:spcPts val="620"/>
              </a:spcBef>
              <a:spcAft>
                <a:spcPts val="0"/>
              </a:spcAft>
              <a:buClr>
                <a:schemeClr val="accent2"/>
              </a:buClr>
              <a:buSzPts val="3100"/>
              <a:buFont typeface="Noto Sans Symbols"/>
              <a:buNone/>
              <a:defRPr sz="3100" b="0" i="0" u="none" strike="noStrike" cap="none">
                <a:solidFill>
                  <a:schemeClr val="dk1"/>
                </a:solidFill>
                <a:latin typeface="Corbel"/>
                <a:ea typeface="Corbel"/>
                <a:cs typeface="Corbel"/>
                <a:sym typeface="Corbel"/>
              </a:defRPr>
            </a:lvl8pPr>
            <a:lvl9pPr marR="0" lvl="8" algn="l" rtl="0">
              <a:lnSpc>
                <a:spcPct val="100000"/>
              </a:lnSpc>
              <a:spcBef>
                <a:spcPts val="620"/>
              </a:spcBef>
              <a:spcAft>
                <a:spcPts val="0"/>
              </a:spcAft>
              <a:buClr>
                <a:schemeClr val="accent3"/>
              </a:buClr>
              <a:buSzPts val="3100"/>
              <a:buFont typeface="Noto Sans Symbols"/>
              <a:buNone/>
              <a:defRPr sz="3100" b="0" i="0" u="none" strike="noStrike" cap="none">
                <a:solidFill>
                  <a:schemeClr val="dk1"/>
                </a:solidFill>
                <a:latin typeface="Corbel"/>
                <a:ea typeface="Corbel"/>
                <a:cs typeface="Corbel"/>
                <a:sym typeface="Corbel"/>
              </a:defRPr>
            </a:lvl9pPr>
          </a:lstStyle>
          <a:p>
            <a:endParaRPr/>
          </a:p>
        </p:txBody>
      </p:sp>
      <p:sp>
        <p:nvSpPr>
          <p:cNvPr id="76" name="Google Shape;76;p59"/>
          <p:cNvSpPr txBox="1">
            <a:spLocks noGrp="1"/>
          </p:cNvSpPr>
          <p:nvPr>
            <p:ph type="body" idx="1"/>
          </p:nvPr>
        </p:nvSpPr>
        <p:spPr>
          <a:xfrm>
            <a:off x="256946" y="2560321"/>
            <a:ext cx="3854196" cy="6773333"/>
          </a:xfrm>
          <a:prstGeom prst="rect">
            <a:avLst/>
          </a:prstGeom>
          <a:noFill/>
          <a:ln>
            <a:noFill/>
          </a:ln>
        </p:spPr>
        <p:txBody>
          <a:bodyPr spcFirstLastPara="1" wrap="square" lIns="83750" tIns="139600" rIns="139600" bIns="69800" anchor="t" anchorCtr="0">
            <a:normAutofit/>
          </a:bodyPr>
          <a:lstStyle>
            <a:lvl1pPr marL="457200" lvl="0" indent="-228600" algn="l">
              <a:lnSpc>
                <a:spcPct val="100000"/>
              </a:lnSpc>
              <a:spcBef>
                <a:spcPts val="0"/>
              </a:spcBef>
              <a:spcAft>
                <a:spcPts val="0"/>
              </a:spcAft>
              <a:buSzPts val="1680"/>
              <a:buNone/>
              <a:defRPr sz="2100"/>
            </a:lvl1pPr>
            <a:lvl2pPr marL="914400" lvl="1" indent="-228600" algn="l">
              <a:lnSpc>
                <a:spcPct val="100000"/>
              </a:lnSpc>
              <a:spcBef>
                <a:spcPts val="360"/>
              </a:spcBef>
              <a:spcAft>
                <a:spcPts val="0"/>
              </a:spcAft>
              <a:buSzPts val="1620"/>
              <a:buNone/>
              <a:defRPr sz="1800"/>
            </a:lvl2pPr>
            <a:lvl3pPr marL="1371600" lvl="2" indent="-228600" algn="l">
              <a:lnSpc>
                <a:spcPct val="100000"/>
              </a:lnSpc>
              <a:spcBef>
                <a:spcPts val="300"/>
              </a:spcBef>
              <a:spcAft>
                <a:spcPts val="0"/>
              </a:spcAft>
              <a:buSzPts val="1500"/>
              <a:buNone/>
              <a:defRPr sz="1500"/>
            </a:lvl3pPr>
            <a:lvl4pPr marL="1828800" lvl="3" indent="-228600" algn="l">
              <a:lnSpc>
                <a:spcPct val="100000"/>
              </a:lnSpc>
              <a:spcBef>
                <a:spcPts val="280"/>
              </a:spcBef>
              <a:spcAft>
                <a:spcPts val="0"/>
              </a:spcAft>
              <a:buSzPts val="1400"/>
              <a:buNone/>
              <a:defRPr sz="1400"/>
            </a:lvl4pPr>
            <a:lvl5pPr marL="2286000" lvl="4" indent="-228600" algn="l">
              <a:lnSpc>
                <a:spcPct val="100000"/>
              </a:lnSpc>
              <a:spcBef>
                <a:spcPts val="280"/>
              </a:spcBef>
              <a:spcAft>
                <a:spcPts val="0"/>
              </a:spcAft>
              <a:buSzPts val="1400"/>
              <a:buNone/>
              <a:defRPr sz="1400"/>
            </a:lvl5pPr>
            <a:lvl6pPr marL="2743200" lvl="5" indent="-228600" algn="l">
              <a:lnSpc>
                <a:spcPct val="100000"/>
              </a:lnSpc>
              <a:spcBef>
                <a:spcPts val="280"/>
              </a:spcBef>
              <a:spcAft>
                <a:spcPts val="0"/>
              </a:spcAft>
              <a:buSzPts val="1400"/>
              <a:buNone/>
              <a:defRPr sz="1400"/>
            </a:lvl6pPr>
            <a:lvl7pPr marL="3200400" lvl="6" indent="-228600" algn="l">
              <a:lnSpc>
                <a:spcPct val="100000"/>
              </a:lnSpc>
              <a:spcBef>
                <a:spcPts val="280"/>
              </a:spcBef>
              <a:spcAft>
                <a:spcPts val="0"/>
              </a:spcAft>
              <a:buSzPts val="1400"/>
              <a:buNone/>
              <a:defRPr sz="1400"/>
            </a:lvl7pPr>
            <a:lvl8pPr marL="3657600" lvl="7" indent="-228600" algn="l">
              <a:lnSpc>
                <a:spcPct val="100000"/>
              </a:lnSpc>
              <a:spcBef>
                <a:spcPts val="280"/>
              </a:spcBef>
              <a:spcAft>
                <a:spcPts val="0"/>
              </a:spcAft>
              <a:buSzPts val="1400"/>
              <a:buNone/>
              <a:defRPr sz="1400"/>
            </a:lvl8pPr>
            <a:lvl9pPr marL="4114800" lvl="8" indent="-228600" algn="l">
              <a:lnSpc>
                <a:spcPct val="100000"/>
              </a:lnSpc>
              <a:spcBef>
                <a:spcPts val="280"/>
              </a:spcBef>
              <a:spcAft>
                <a:spcPts val="0"/>
              </a:spcAft>
              <a:buSzPts val="1400"/>
              <a:buNone/>
              <a:defRPr sz="1400"/>
            </a:lvl9pPr>
          </a:lstStyle>
          <a:p>
            <a:endParaRPr/>
          </a:p>
        </p:txBody>
      </p:sp>
      <p:sp>
        <p:nvSpPr>
          <p:cNvPr id="77" name="Google Shape;77;p59"/>
          <p:cNvSpPr txBox="1">
            <a:spLocks noGrp="1"/>
          </p:cNvSpPr>
          <p:nvPr>
            <p:ph type="dt" idx="10"/>
          </p:nvPr>
        </p:nvSpPr>
        <p:spPr>
          <a:xfrm>
            <a:off x="256946" y="1733974"/>
            <a:ext cx="3939845" cy="298026"/>
          </a:xfrm>
          <a:prstGeom prst="rect">
            <a:avLst/>
          </a:prstGeom>
          <a:noFill/>
          <a:ln>
            <a:noFill/>
          </a:ln>
        </p:spPr>
        <p:txBody>
          <a:bodyPr spcFirstLastPara="1" wrap="square" lIns="167525" tIns="69800" rIns="6980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9"/>
          <p:cNvSpPr/>
          <p:nvPr/>
        </p:nvSpPr>
        <p:spPr>
          <a:xfrm>
            <a:off x="4458123" y="0"/>
            <a:ext cx="71374" cy="10160000"/>
          </a:xfrm>
          <a:prstGeom prst="rect">
            <a:avLst/>
          </a:prstGeom>
          <a:solidFill>
            <a:srgbClr val="FFFFFF"/>
          </a:solidFill>
          <a:ln>
            <a:noFill/>
          </a:ln>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9" name="Google Shape;79;p59"/>
          <p:cNvSpPr/>
          <p:nvPr/>
        </p:nvSpPr>
        <p:spPr>
          <a:xfrm>
            <a:off x="4458123" y="0"/>
            <a:ext cx="71374" cy="10160000"/>
          </a:xfrm>
          <a:prstGeom prst="rect">
            <a:avLst/>
          </a:prstGeom>
          <a:solidFill>
            <a:srgbClr val="FFFFFF"/>
          </a:solidFill>
          <a:ln>
            <a:noFill/>
          </a:ln>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80" name="Google Shape;80;p59"/>
          <p:cNvSpPr txBox="1">
            <a:spLocks noGrp="1"/>
          </p:cNvSpPr>
          <p:nvPr>
            <p:ph type="ftr" idx="11"/>
          </p:nvPr>
        </p:nvSpPr>
        <p:spPr>
          <a:xfrm>
            <a:off x="4739234" y="1733974"/>
            <a:ext cx="8108086" cy="298026"/>
          </a:xfrm>
          <a:prstGeom prst="rect">
            <a:avLst/>
          </a:prstGeom>
          <a:noFill/>
          <a:ln>
            <a:noFill/>
          </a:ln>
        </p:spPr>
        <p:txBody>
          <a:bodyPr spcFirstLastPara="1" wrap="square" lIns="69800" tIns="69800" rIns="69800" bIns="0" anchor="b" anchorCtr="0">
            <a:noAutofit/>
          </a:bodyPr>
          <a:lstStyle>
            <a:lvl1pPr lvl="0" algn="l">
              <a:lnSpc>
                <a:spcPct val="100000"/>
              </a:lnSpc>
              <a:spcBef>
                <a:spcPts val="0"/>
              </a:spcBef>
              <a:spcAft>
                <a:spcPts val="0"/>
              </a:spcAft>
              <a:buSzPts val="1400"/>
              <a:buNone/>
              <a:defRPr>
                <a:solidFill>
                  <a:srgbClr val="BABAB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9"/>
          <p:cNvSpPr txBox="1">
            <a:spLocks noGrp="1"/>
          </p:cNvSpPr>
          <p:nvPr>
            <p:ph type="sldNum" idx="12"/>
          </p:nvPr>
        </p:nvSpPr>
        <p:spPr>
          <a:xfrm>
            <a:off x="13018617" y="1733974"/>
            <a:ext cx="1145643" cy="298026"/>
          </a:xfrm>
          <a:prstGeom prst="rect">
            <a:avLst/>
          </a:prstGeom>
          <a:noFill/>
          <a:ln>
            <a:noFill/>
          </a:ln>
        </p:spPr>
        <p:txBody>
          <a:bodyPr spcFirstLastPara="1" wrap="square" lIns="139600" tIns="69800" rIns="139600" bIns="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8835"/>
        </a:solidFill>
        <a:effectLst/>
      </p:bgPr>
    </p:bg>
    <p:spTree>
      <p:nvGrpSpPr>
        <p:cNvPr id="1" name="Shape 9"/>
        <p:cNvGrpSpPr/>
        <p:nvPr/>
      </p:nvGrpSpPr>
      <p:grpSpPr>
        <a:xfrm>
          <a:off x="0" y="0"/>
          <a:ext cx="0" cy="0"/>
          <a:chOff x="0" y="0"/>
          <a:chExt cx="0" cy="0"/>
        </a:xfrm>
      </p:grpSpPr>
      <p:sp>
        <p:nvSpPr>
          <p:cNvPr id="10" name="Google Shape;10;p50"/>
          <p:cNvSpPr/>
          <p:nvPr/>
        </p:nvSpPr>
        <p:spPr>
          <a:xfrm>
            <a:off x="0" y="2127252"/>
            <a:ext cx="14274799" cy="67733"/>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1" name="Google Shape;11;p50"/>
          <p:cNvSpPr/>
          <p:nvPr/>
        </p:nvSpPr>
        <p:spPr>
          <a:xfrm>
            <a:off x="2" y="1"/>
            <a:ext cx="14274799" cy="2124049"/>
          </a:xfrm>
          <a:prstGeom prst="rect">
            <a:avLst/>
          </a:prstGeom>
          <a:solidFill>
            <a:srgbClr val="000000"/>
          </a:solidFill>
          <a:ln>
            <a:noFill/>
          </a:ln>
        </p:spPr>
        <p:txBody>
          <a:bodyPr spcFirstLastPara="1" wrap="square" lIns="139600" tIns="69800" rIns="139600" bIns="698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2" name="Google Shape;12;p50"/>
          <p:cNvSpPr txBox="1">
            <a:spLocks noGrp="1"/>
          </p:cNvSpPr>
          <p:nvPr>
            <p:ph type="title"/>
          </p:nvPr>
        </p:nvSpPr>
        <p:spPr>
          <a:xfrm>
            <a:off x="713740" y="225778"/>
            <a:ext cx="12847321" cy="1853425"/>
          </a:xfrm>
          <a:prstGeom prst="rect">
            <a:avLst/>
          </a:prstGeom>
          <a:noFill/>
          <a:ln>
            <a:noFill/>
          </a:ln>
        </p:spPr>
        <p:txBody>
          <a:bodyPr spcFirstLastPara="1" wrap="square" lIns="139600" tIns="69800" rIns="69800" bIns="69800" anchor="ctr" anchorCtr="0">
            <a:normAutofit/>
          </a:bodyPr>
          <a:lstStyle>
            <a:lvl1pPr marR="0" lvl="0" algn="l" rtl="0">
              <a:lnSpc>
                <a:spcPct val="100000"/>
              </a:lnSpc>
              <a:spcBef>
                <a:spcPts val="0"/>
              </a:spcBef>
              <a:spcAft>
                <a:spcPts val="0"/>
              </a:spcAft>
              <a:buClr>
                <a:srgbClr val="FFC700"/>
              </a:buClr>
              <a:buSzPts val="6900"/>
              <a:buFont typeface="Corbel"/>
              <a:buNone/>
              <a:defRPr sz="6900" b="1" i="0" u="none" strike="noStrike" cap="none">
                <a:solidFill>
                  <a:srgbClr val="FFC700"/>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50"/>
          <p:cNvSpPr txBox="1">
            <a:spLocks noGrp="1"/>
          </p:cNvSpPr>
          <p:nvPr>
            <p:ph type="body" idx="1"/>
          </p:nvPr>
        </p:nvSpPr>
        <p:spPr>
          <a:xfrm>
            <a:off x="713740" y="2629913"/>
            <a:ext cx="12847321" cy="6852754"/>
          </a:xfrm>
          <a:prstGeom prst="rect">
            <a:avLst/>
          </a:prstGeom>
          <a:noFill/>
          <a:ln>
            <a:noFill/>
          </a:ln>
        </p:spPr>
        <p:txBody>
          <a:bodyPr spcFirstLastPara="1" wrap="square" lIns="83750" tIns="139600" rIns="139600" bIns="69800" anchor="t" anchorCtr="0">
            <a:normAutofit/>
          </a:bodyPr>
          <a:lstStyle>
            <a:lvl1pPr marL="457200" marR="0" lvl="0" indent="-477519" algn="l" rtl="0">
              <a:lnSpc>
                <a:spcPct val="100000"/>
              </a:lnSpc>
              <a:spcBef>
                <a:spcPts val="0"/>
              </a:spcBef>
              <a:spcAft>
                <a:spcPts val="0"/>
              </a:spcAft>
              <a:buClr>
                <a:schemeClr val="accent1"/>
              </a:buClr>
              <a:buSzPts val="3920"/>
              <a:buFont typeface="Noto Sans Symbols"/>
              <a:buChar char="◼"/>
              <a:defRPr sz="4900" b="0" i="0" u="none" strike="noStrike" cap="none">
                <a:solidFill>
                  <a:schemeClr val="dk1"/>
                </a:solidFill>
                <a:latin typeface="Corbel"/>
                <a:ea typeface="Corbel"/>
                <a:cs typeface="Corbel"/>
                <a:sym typeface="Corbel"/>
              </a:defRPr>
            </a:lvl1pPr>
            <a:lvl2pPr marL="914400" marR="0" lvl="1" indent="-474344" algn="l" rtl="0">
              <a:lnSpc>
                <a:spcPct val="100000"/>
              </a:lnSpc>
              <a:spcBef>
                <a:spcPts val="860"/>
              </a:spcBef>
              <a:spcAft>
                <a:spcPts val="0"/>
              </a:spcAft>
              <a:buClr>
                <a:schemeClr val="accent2"/>
              </a:buClr>
              <a:buSzPts val="3870"/>
              <a:buFont typeface="Noto Sans Symbols"/>
              <a:buChar char="▪"/>
              <a:defRPr sz="4300" b="0" i="0" u="none" strike="noStrike" cap="none">
                <a:solidFill>
                  <a:schemeClr val="dk1"/>
                </a:solidFill>
                <a:latin typeface="Corbel"/>
                <a:ea typeface="Corbel"/>
                <a:cs typeface="Corbel"/>
                <a:sym typeface="Corbel"/>
              </a:defRPr>
            </a:lvl2pPr>
            <a:lvl3pPr marL="1371600" marR="0" lvl="2" indent="-463550" algn="l" rtl="0">
              <a:lnSpc>
                <a:spcPct val="100000"/>
              </a:lnSpc>
              <a:spcBef>
                <a:spcPts val="740"/>
              </a:spcBef>
              <a:spcAft>
                <a:spcPts val="0"/>
              </a:spcAft>
              <a:buClr>
                <a:schemeClr val="accent3"/>
              </a:buClr>
              <a:buSzPts val="3700"/>
              <a:buFont typeface="Arial"/>
              <a:buChar char="▪"/>
              <a:defRPr sz="3700" b="0" i="0" u="none" strike="noStrike" cap="none">
                <a:solidFill>
                  <a:schemeClr val="dk1"/>
                </a:solidFill>
                <a:latin typeface="Corbel"/>
                <a:ea typeface="Corbel"/>
                <a:cs typeface="Corbel"/>
                <a:sym typeface="Corbel"/>
              </a:defRPr>
            </a:lvl3pPr>
            <a:lvl4pPr marL="1828800" marR="0" lvl="3" indent="-425450" algn="l" rtl="0">
              <a:lnSpc>
                <a:spcPct val="100000"/>
              </a:lnSpc>
              <a:spcBef>
                <a:spcPts val="620"/>
              </a:spcBef>
              <a:spcAft>
                <a:spcPts val="0"/>
              </a:spcAft>
              <a:buClr>
                <a:schemeClr val="accent4"/>
              </a:buClr>
              <a:buSzPts val="3100"/>
              <a:buFont typeface="Arial"/>
              <a:buChar char="▪"/>
              <a:defRPr sz="3100" b="0" i="0" u="none" strike="noStrike" cap="none">
                <a:solidFill>
                  <a:schemeClr val="dk1"/>
                </a:solidFill>
                <a:latin typeface="Corbel"/>
                <a:ea typeface="Corbel"/>
                <a:cs typeface="Corbel"/>
                <a:sym typeface="Corbel"/>
              </a:defRPr>
            </a:lvl4pPr>
            <a:lvl5pPr marL="2286000" marR="0" lvl="4" indent="-425450" algn="l" rtl="0">
              <a:lnSpc>
                <a:spcPct val="100000"/>
              </a:lnSpc>
              <a:spcBef>
                <a:spcPts val="620"/>
              </a:spcBef>
              <a:spcAft>
                <a:spcPts val="0"/>
              </a:spcAft>
              <a:buClr>
                <a:schemeClr val="accent5"/>
              </a:buClr>
              <a:buSzPts val="3100"/>
              <a:buFont typeface="Noto Sans Symbols"/>
              <a:buChar char="🢝"/>
              <a:defRPr sz="3100" b="0" i="0" u="none" strike="noStrike" cap="none">
                <a:solidFill>
                  <a:schemeClr val="dk1"/>
                </a:solidFill>
                <a:latin typeface="Corbel"/>
                <a:ea typeface="Corbel"/>
                <a:cs typeface="Corbel"/>
                <a:sym typeface="Corbel"/>
              </a:defRPr>
            </a:lvl5pPr>
            <a:lvl6pPr marL="2743200" marR="0" lvl="5" indent="-425450" algn="l" rtl="0">
              <a:lnSpc>
                <a:spcPct val="100000"/>
              </a:lnSpc>
              <a:spcBef>
                <a:spcPts val="620"/>
              </a:spcBef>
              <a:spcAft>
                <a:spcPts val="0"/>
              </a:spcAft>
              <a:buClr>
                <a:schemeClr val="accent6"/>
              </a:buClr>
              <a:buSzPts val="3100"/>
              <a:buFont typeface="Noto Sans Symbols"/>
              <a:buChar char="●"/>
              <a:defRPr sz="3100" b="0" i="0" u="none" strike="noStrike" cap="none">
                <a:solidFill>
                  <a:schemeClr val="dk1"/>
                </a:solidFill>
                <a:latin typeface="Corbel"/>
                <a:ea typeface="Corbel"/>
                <a:cs typeface="Corbel"/>
                <a:sym typeface="Corbel"/>
              </a:defRPr>
            </a:lvl6pPr>
            <a:lvl7pPr marL="3200400" marR="0" lvl="6" indent="-400050" algn="l" rtl="0">
              <a:lnSpc>
                <a:spcPct val="100000"/>
              </a:lnSpc>
              <a:spcBef>
                <a:spcPts val="540"/>
              </a:spcBef>
              <a:spcAft>
                <a:spcPts val="0"/>
              </a:spcAft>
              <a:buClr>
                <a:schemeClr val="accent1"/>
              </a:buClr>
              <a:buSzPts val="2700"/>
              <a:buFont typeface="Noto Sans Symbols"/>
              <a:buChar char="●"/>
              <a:defRPr sz="2700" b="0" i="0" u="none" strike="noStrike" cap="none">
                <a:solidFill>
                  <a:schemeClr val="dk1"/>
                </a:solidFill>
                <a:latin typeface="Corbel"/>
                <a:ea typeface="Corbel"/>
                <a:cs typeface="Corbel"/>
                <a:sym typeface="Corbel"/>
              </a:defRPr>
            </a:lvl7pPr>
            <a:lvl8pPr marL="3657600" marR="0" lvl="7" indent="-400050" algn="l" rtl="0">
              <a:lnSpc>
                <a:spcPct val="100000"/>
              </a:lnSpc>
              <a:spcBef>
                <a:spcPts val="540"/>
              </a:spcBef>
              <a:spcAft>
                <a:spcPts val="0"/>
              </a:spcAft>
              <a:buClr>
                <a:schemeClr val="accent2"/>
              </a:buClr>
              <a:buSzPts val="2700"/>
              <a:buFont typeface="Noto Sans Symbols"/>
              <a:buChar char="●"/>
              <a:defRPr sz="2700" b="0" i="0" u="none" strike="noStrike" cap="none">
                <a:solidFill>
                  <a:schemeClr val="dk1"/>
                </a:solidFill>
                <a:latin typeface="Corbel"/>
                <a:ea typeface="Corbel"/>
                <a:cs typeface="Corbel"/>
                <a:sym typeface="Corbel"/>
              </a:defRPr>
            </a:lvl8pPr>
            <a:lvl9pPr marL="4114800" marR="0" lvl="8" indent="-400050" algn="l" rtl="0">
              <a:lnSpc>
                <a:spcPct val="100000"/>
              </a:lnSpc>
              <a:spcBef>
                <a:spcPts val="540"/>
              </a:spcBef>
              <a:spcAft>
                <a:spcPts val="0"/>
              </a:spcAft>
              <a:buClr>
                <a:schemeClr val="accent3"/>
              </a:buClr>
              <a:buSzPts val="2700"/>
              <a:buFont typeface="Noto Sans Symbols"/>
              <a:buChar char="●"/>
              <a:defRPr sz="2700" b="0" i="0" u="none" strike="noStrike" cap="none">
                <a:solidFill>
                  <a:schemeClr val="dk1"/>
                </a:solidFill>
                <a:latin typeface="Corbel"/>
                <a:ea typeface="Corbel"/>
                <a:cs typeface="Corbel"/>
                <a:sym typeface="Corbel"/>
              </a:defRPr>
            </a:lvl9pPr>
          </a:lstStyle>
          <a:p>
            <a:endParaRPr/>
          </a:p>
        </p:txBody>
      </p:sp>
      <p:sp>
        <p:nvSpPr>
          <p:cNvPr id="14" name="Google Shape;14;p50"/>
          <p:cNvSpPr txBox="1">
            <a:spLocks noGrp="1"/>
          </p:cNvSpPr>
          <p:nvPr>
            <p:ph type="dt" idx="10"/>
          </p:nvPr>
        </p:nvSpPr>
        <p:spPr>
          <a:xfrm>
            <a:off x="713741" y="9595554"/>
            <a:ext cx="3330787" cy="406400"/>
          </a:xfrm>
          <a:prstGeom prst="rect">
            <a:avLst/>
          </a:prstGeom>
          <a:noFill/>
          <a:ln>
            <a:noFill/>
          </a:ln>
        </p:spPr>
        <p:txBody>
          <a:bodyPr spcFirstLastPara="1" wrap="square" lIns="167525" tIns="69800" rIns="69800" bIns="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41414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5" name="Google Shape;15;p50"/>
          <p:cNvSpPr txBox="1">
            <a:spLocks noGrp="1"/>
          </p:cNvSpPr>
          <p:nvPr>
            <p:ph type="ftr" idx="11"/>
          </p:nvPr>
        </p:nvSpPr>
        <p:spPr>
          <a:xfrm>
            <a:off x="4122264" y="9595554"/>
            <a:ext cx="8598162" cy="406400"/>
          </a:xfrm>
          <a:prstGeom prst="rect">
            <a:avLst/>
          </a:prstGeom>
          <a:noFill/>
          <a:ln>
            <a:noFill/>
          </a:ln>
        </p:spPr>
        <p:txBody>
          <a:bodyPr spcFirstLastPara="1" wrap="square" lIns="69800" tIns="69800" rIns="69800" bIns="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41414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6" name="Google Shape;16;p50"/>
          <p:cNvSpPr txBox="1">
            <a:spLocks noGrp="1"/>
          </p:cNvSpPr>
          <p:nvPr>
            <p:ph type="sldNum" idx="12"/>
          </p:nvPr>
        </p:nvSpPr>
        <p:spPr>
          <a:xfrm>
            <a:off x="12807974" y="9595554"/>
            <a:ext cx="1145643" cy="406400"/>
          </a:xfrm>
          <a:prstGeom prst="rect">
            <a:avLst/>
          </a:prstGeom>
          <a:noFill/>
          <a:ln>
            <a:noFill/>
          </a:ln>
        </p:spPr>
        <p:txBody>
          <a:bodyPr spcFirstLastPara="1" wrap="square" lIns="139600" tIns="69800" rIns="139600" bIns="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8835"/>
        </a:solidFill>
        <a:effectLst/>
      </p:bgPr>
    </p:bg>
    <p:spTree>
      <p:nvGrpSpPr>
        <p:cNvPr id="1" name="Shape 96"/>
        <p:cNvGrpSpPr/>
        <p:nvPr/>
      </p:nvGrpSpPr>
      <p:grpSpPr>
        <a:xfrm>
          <a:off x="0" y="0"/>
          <a:ext cx="0" cy="0"/>
          <a:chOff x="0" y="0"/>
          <a:chExt cx="0" cy="0"/>
        </a:xfrm>
      </p:grpSpPr>
      <p:sp>
        <p:nvSpPr>
          <p:cNvPr id="97" name="Google Shape;97;g6e3768ae7a_0_242"/>
          <p:cNvSpPr txBox="1">
            <a:spLocks noGrp="1"/>
          </p:cNvSpPr>
          <p:nvPr>
            <p:ph type="title"/>
          </p:nvPr>
        </p:nvSpPr>
        <p:spPr>
          <a:xfrm>
            <a:off x="981393" y="540926"/>
            <a:ext cx="12312000" cy="1964100"/>
          </a:xfrm>
          <a:prstGeom prst="rect">
            <a:avLst/>
          </a:prstGeom>
          <a:noFill/>
          <a:ln>
            <a:noFill/>
          </a:ln>
        </p:spPr>
        <p:txBody>
          <a:bodyPr spcFirstLastPara="1" wrap="square" lIns="116500" tIns="58250" rIns="116500" bIns="58250" anchor="ctr" anchorCtr="0">
            <a:noAutofit/>
          </a:bodyPr>
          <a:lstStyle>
            <a:lvl1pPr marR="0" lvl="0" algn="l" rtl="0">
              <a:lnSpc>
                <a:spcPct val="90000"/>
              </a:lnSpc>
              <a:spcBef>
                <a:spcPts val="0"/>
              </a:spcBef>
              <a:spcAft>
                <a:spcPts val="0"/>
              </a:spcAft>
              <a:buClr>
                <a:schemeClr val="dk1"/>
              </a:buClr>
              <a:buSzPts val="5600"/>
              <a:buFont typeface="Calibri"/>
              <a:buNone/>
              <a:defRPr sz="5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rgbClr val="000000"/>
                </a:solidFill>
                <a:latin typeface="Arial"/>
                <a:ea typeface="Arial"/>
                <a:cs typeface="Arial"/>
                <a:sym typeface="Arial"/>
              </a:defRPr>
            </a:lvl9pPr>
          </a:lstStyle>
          <a:p>
            <a:endParaRPr/>
          </a:p>
        </p:txBody>
      </p:sp>
      <p:sp>
        <p:nvSpPr>
          <p:cNvPr id="98" name="Google Shape;98;g6e3768ae7a_0_242"/>
          <p:cNvSpPr txBox="1">
            <a:spLocks noGrp="1"/>
          </p:cNvSpPr>
          <p:nvPr>
            <p:ph type="body" idx="1"/>
          </p:nvPr>
        </p:nvSpPr>
        <p:spPr>
          <a:xfrm>
            <a:off x="981393" y="2704630"/>
            <a:ext cx="12312000" cy="6446100"/>
          </a:xfrm>
          <a:prstGeom prst="rect">
            <a:avLst/>
          </a:prstGeom>
          <a:noFill/>
          <a:ln>
            <a:noFill/>
          </a:ln>
        </p:spPr>
        <p:txBody>
          <a:bodyPr spcFirstLastPara="1" wrap="square" lIns="116500" tIns="58250" rIns="116500" bIns="58250" anchor="t" anchorCtr="0">
            <a:noAutofit/>
          </a:bodyPr>
          <a:lstStyle>
            <a:lvl1pPr marL="457200" marR="0" lvl="0" indent="-457200" algn="l" rtl="0">
              <a:lnSpc>
                <a:spcPct val="90000"/>
              </a:lnSpc>
              <a:spcBef>
                <a:spcPts val="13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lnSpc>
                <a:spcPct val="90000"/>
              </a:lnSpc>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74650" algn="l" rtl="0">
              <a:lnSpc>
                <a:spcPct val="90000"/>
              </a:lnSpc>
              <a:spcBef>
                <a:spcPts val="6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4pPr>
            <a:lvl5pPr marL="2286000" marR="0" lvl="4" indent="-374650" algn="l" rtl="0">
              <a:lnSpc>
                <a:spcPct val="90000"/>
              </a:lnSpc>
              <a:spcBef>
                <a:spcPts val="6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5pPr>
            <a:lvl6pPr marL="2743200" marR="0" lvl="5" indent="-374650" algn="l" rtl="0">
              <a:lnSpc>
                <a:spcPct val="90000"/>
              </a:lnSpc>
              <a:spcBef>
                <a:spcPts val="6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6pPr>
            <a:lvl7pPr marL="3200400" marR="0" lvl="6" indent="-374650" algn="l" rtl="0">
              <a:lnSpc>
                <a:spcPct val="90000"/>
              </a:lnSpc>
              <a:spcBef>
                <a:spcPts val="6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7pPr>
            <a:lvl8pPr marL="3657600" marR="0" lvl="7" indent="-374650" algn="l" rtl="0">
              <a:lnSpc>
                <a:spcPct val="90000"/>
              </a:lnSpc>
              <a:spcBef>
                <a:spcPts val="6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8pPr>
            <a:lvl9pPr marL="4114800" marR="0" lvl="8" indent="-374650" algn="l" rtl="0">
              <a:lnSpc>
                <a:spcPct val="90000"/>
              </a:lnSpc>
              <a:spcBef>
                <a:spcPts val="6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9pPr>
          </a:lstStyle>
          <a:p>
            <a:endParaRPr/>
          </a:p>
        </p:txBody>
      </p:sp>
      <p:sp>
        <p:nvSpPr>
          <p:cNvPr id="99" name="Google Shape;99;g6e3768ae7a_0_242"/>
          <p:cNvSpPr txBox="1">
            <a:spLocks noGrp="1"/>
          </p:cNvSpPr>
          <p:nvPr>
            <p:ph type="dt" idx="10"/>
          </p:nvPr>
        </p:nvSpPr>
        <p:spPr>
          <a:xfrm>
            <a:off x="981392" y="9416815"/>
            <a:ext cx="3211800" cy="540900"/>
          </a:xfrm>
          <a:prstGeom prst="rect">
            <a:avLst/>
          </a:prstGeom>
          <a:noFill/>
          <a:ln>
            <a:noFill/>
          </a:ln>
        </p:spPr>
        <p:txBody>
          <a:bodyPr spcFirstLastPara="1" wrap="square" lIns="116500" tIns="58250" rIns="116500" bIns="58250" anchor="ctr" anchorCtr="0">
            <a:noAutofit/>
          </a:bodyPr>
          <a:lstStyle>
            <a:lvl1pPr marR="0" lvl="0" algn="l" rtl="0">
              <a:lnSpc>
                <a:spcPct val="100000"/>
              </a:lnSpc>
              <a:spcBef>
                <a:spcPts val="0"/>
              </a:spcBef>
              <a:spcAft>
                <a:spcPts val="0"/>
              </a:spcAft>
              <a:buClr>
                <a:srgbClr val="000000"/>
              </a:buClr>
              <a:buSzPts val="1800"/>
              <a:buFont typeface="Arial"/>
              <a:buNone/>
              <a:defRPr sz="15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100" name="Google Shape;100;g6e3768ae7a_0_242"/>
          <p:cNvSpPr txBox="1">
            <a:spLocks noGrp="1"/>
          </p:cNvSpPr>
          <p:nvPr>
            <p:ph type="ftr" idx="11"/>
          </p:nvPr>
        </p:nvSpPr>
        <p:spPr>
          <a:xfrm>
            <a:off x="4728527" y="9416815"/>
            <a:ext cx="4817700" cy="540900"/>
          </a:xfrm>
          <a:prstGeom prst="rect">
            <a:avLst/>
          </a:prstGeom>
          <a:noFill/>
          <a:ln>
            <a:noFill/>
          </a:ln>
        </p:spPr>
        <p:txBody>
          <a:bodyPr spcFirstLastPara="1" wrap="square" lIns="116500" tIns="58250" rIns="116500" bIns="58250" anchor="ctr" anchorCtr="0">
            <a:noAutofit/>
          </a:bodyPr>
          <a:lstStyle>
            <a:lvl1pPr marR="0" lvl="0" algn="ctr" rtl="0">
              <a:lnSpc>
                <a:spcPct val="100000"/>
              </a:lnSpc>
              <a:spcBef>
                <a:spcPts val="0"/>
              </a:spcBef>
              <a:spcAft>
                <a:spcPts val="0"/>
              </a:spcAft>
              <a:buClr>
                <a:srgbClr val="000000"/>
              </a:buClr>
              <a:buSzPts val="1800"/>
              <a:buFont typeface="Arial"/>
              <a:buNone/>
              <a:defRPr sz="15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Arial"/>
              <a:buNone/>
              <a:defRPr sz="2300" b="0" i="0" u="none" strike="noStrike" cap="none">
                <a:solidFill>
                  <a:schemeClr val="dk1"/>
                </a:solidFill>
                <a:latin typeface="Calibri"/>
                <a:ea typeface="Calibri"/>
                <a:cs typeface="Calibri"/>
                <a:sym typeface="Calibri"/>
              </a:defRPr>
            </a:lvl9pPr>
          </a:lstStyle>
          <a:p>
            <a:endParaRPr/>
          </a:p>
        </p:txBody>
      </p:sp>
      <p:sp>
        <p:nvSpPr>
          <p:cNvPr id="101" name="Google Shape;101;g6e3768ae7a_0_242"/>
          <p:cNvSpPr txBox="1">
            <a:spLocks noGrp="1"/>
          </p:cNvSpPr>
          <p:nvPr>
            <p:ph type="sldNum" idx="12"/>
          </p:nvPr>
        </p:nvSpPr>
        <p:spPr>
          <a:xfrm>
            <a:off x="10081578" y="9416815"/>
            <a:ext cx="3211800" cy="540900"/>
          </a:xfrm>
          <a:prstGeom prst="rect">
            <a:avLst/>
          </a:prstGeom>
          <a:noFill/>
          <a:ln>
            <a:noFill/>
          </a:ln>
        </p:spPr>
        <p:txBody>
          <a:bodyPr spcFirstLastPara="1" wrap="square" lIns="116500" tIns="58250" rIns="116500" bIns="5825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026" name="Picture 2" descr="Man Pouring Water from Dipper on Blue and Grey House">
            <a:extLst>
              <a:ext uri="{FF2B5EF4-FFF2-40B4-BE49-F238E27FC236}">
                <a16:creationId xmlns:a16="http://schemas.microsoft.com/office/drawing/2014/main" id="{09A0B318-FE18-472B-88CB-437619958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369" y="35169"/>
            <a:ext cx="12027877" cy="8018585"/>
          </a:xfrm>
          <a:prstGeom prst="rect">
            <a:avLst/>
          </a:prstGeom>
          <a:noFill/>
          <a:extLst>
            <a:ext uri="{909E8E84-426E-40DD-AFC4-6F175D3DCCD1}">
              <a14:hiddenFill xmlns:a14="http://schemas.microsoft.com/office/drawing/2010/main">
                <a:solidFill>
                  <a:srgbClr val="FFFFFF"/>
                </a:solidFill>
              </a14:hiddenFill>
            </a:ext>
          </a:extLst>
        </p:spPr>
      </p:pic>
      <p:sp>
        <p:nvSpPr>
          <p:cNvPr id="177" name="Google Shape;177;g6e3768ae7a_0_6"/>
          <p:cNvSpPr/>
          <p:nvPr/>
        </p:nvSpPr>
        <p:spPr>
          <a:xfrm rot="10800000">
            <a:off x="-2004646" y="6365631"/>
            <a:ext cx="10867291" cy="4082592"/>
          </a:xfrm>
          <a:prstGeom prst="teardrop">
            <a:avLst>
              <a:gd name="adj" fmla="val 93362"/>
            </a:avLst>
          </a:prstGeom>
          <a:solidFill>
            <a:srgbClr val="F18835">
              <a:alpha val="8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6e3768ae7a_0_6"/>
          <p:cNvSpPr txBox="1"/>
          <p:nvPr/>
        </p:nvSpPr>
        <p:spPr>
          <a:xfrm>
            <a:off x="324250" y="7782200"/>
            <a:ext cx="7349700" cy="23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b="1" i="0" u="none" strike="noStrike" cap="none" dirty="0">
                <a:solidFill>
                  <a:srgbClr val="FFFFFF"/>
                </a:solidFill>
                <a:latin typeface="Arial"/>
                <a:ea typeface="Arial"/>
                <a:cs typeface="Arial"/>
                <a:sym typeface="Arial"/>
              </a:rPr>
              <a:t>Construction in the Climate Crisis</a:t>
            </a:r>
            <a:endParaRPr sz="6000" b="1" i="0" u="none" strike="noStrike" cap="none" dirty="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9"/>
          <p:cNvSpPr/>
          <p:nvPr/>
        </p:nvSpPr>
        <p:spPr>
          <a:xfrm>
            <a:off x="147850" y="7343225"/>
            <a:ext cx="13979100" cy="1747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7" name="Google Shape;267;p9"/>
          <p:cNvPicPr preferRelativeResize="0"/>
          <p:nvPr/>
        </p:nvPicPr>
        <p:blipFill rotWithShape="1">
          <a:blip r:embed="rId3">
            <a:alphaModFix/>
          </a:blip>
          <a:srcRect l="37323" t="23807" r="32019" b="19046"/>
          <a:stretch/>
        </p:blipFill>
        <p:spPr>
          <a:xfrm>
            <a:off x="10407700" y="0"/>
            <a:ext cx="3522625" cy="5090675"/>
          </a:xfrm>
          <a:prstGeom prst="rect">
            <a:avLst/>
          </a:prstGeom>
          <a:solidFill>
            <a:srgbClr val="000000">
              <a:alpha val="0"/>
            </a:srgbClr>
          </a:solidFill>
          <a:ln>
            <a:noFill/>
          </a:ln>
        </p:spPr>
      </p:pic>
      <p:cxnSp>
        <p:nvCxnSpPr>
          <p:cNvPr id="268" name="Google Shape;268;p9"/>
          <p:cNvCxnSpPr/>
          <p:nvPr/>
        </p:nvCxnSpPr>
        <p:spPr>
          <a:xfrm>
            <a:off x="3586543" y="4507551"/>
            <a:ext cx="5442268" cy="0"/>
          </a:xfrm>
          <a:prstGeom prst="straightConnector1">
            <a:avLst/>
          </a:prstGeom>
          <a:noFill/>
          <a:ln w="38100" cap="flat" cmpd="sng">
            <a:solidFill>
              <a:srgbClr val="000000"/>
            </a:solidFill>
            <a:prstDash val="solid"/>
            <a:miter lim="800000"/>
            <a:headEnd type="none" w="sm" len="sm"/>
            <a:tailEnd type="none" w="sm" len="sm"/>
          </a:ln>
        </p:spPr>
      </p:cxnSp>
      <p:sp>
        <p:nvSpPr>
          <p:cNvPr id="269" name="Google Shape;269;p9"/>
          <p:cNvSpPr txBox="1"/>
          <p:nvPr/>
        </p:nvSpPr>
        <p:spPr>
          <a:xfrm>
            <a:off x="3086926" y="4564769"/>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270" name="Google Shape;270;p9"/>
          <p:cNvSpPr txBox="1"/>
          <p:nvPr/>
        </p:nvSpPr>
        <p:spPr>
          <a:xfrm>
            <a:off x="8886064" y="4582847"/>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sp>
        <p:nvSpPr>
          <p:cNvPr id="271" name="Google Shape;271;p9"/>
          <p:cNvSpPr txBox="1"/>
          <p:nvPr/>
        </p:nvSpPr>
        <p:spPr>
          <a:xfrm>
            <a:off x="440193" y="7755271"/>
            <a:ext cx="135789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Aim: To construct a line that is perpendicular to the line AB and cuts the line AB exactly in half</a:t>
            </a:r>
            <a:endParaRPr sz="2700" b="1" i="0" u="none" strike="noStrike" cap="none">
              <a:solidFill>
                <a:srgbClr val="000000"/>
              </a:solidFill>
              <a:latin typeface="Arial"/>
              <a:ea typeface="Arial"/>
              <a:cs typeface="Arial"/>
              <a:sym typeface="Arial"/>
            </a:endParaRPr>
          </a:p>
        </p:txBody>
      </p:sp>
      <p:pic>
        <p:nvPicPr>
          <p:cNvPr id="272" name="Google Shape;272;p9"/>
          <p:cNvPicPr preferRelativeResize="0"/>
          <p:nvPr/>
        </p:nvPicPr>
        <p:blipFill rotWithShape="1">
          <a:blip r:embed="rId4">
            <a:alphaModFix/>
          </a:blip>
          <a:srcRect l="3008" t="14455" r="2384" b="12460"/>
          <a:stretch/>
        </p:blipFill>
        <p:spPr>
          <a:xfrm>
            <a:off x="1995075" y="2841750"/>
            <a:ext cx="8322550" cy="1297000"/>
          </a:xfrm>
          <a:prstGeom prst="rect">
            <a:avLst/>
          </a:prstGeom>
          <a:solidFill>
            <a:srgbClr val="000000">
              <a:alpha val="0"/>
            </a:srgbClr>
          </a:solidFill>
          <a:ln>
            <a:noFill/>
          </a:ln>
        </p:spPr>
      </p:pic>
      <p:sp>
        <p:nvSpPr>
          <p:cNvPr id="273" name="Google Shape;273;p9"/>
          <p:cNvSpPr txBox="1"/>
          <p:nvPr/>
        </p:nvSpPr>
        <p:spPr>
          <a:xfrm>
            <a:off x="1159828" y="325409"/>
            <a:ext cx="11814419"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913F53"/>
                </a:solidFill>
                <a:latin typeface="Arial"/>
                <a:ea typeface="Arial"/>
                <a:cs typeface="Arial"/>
                <a:sym typeface="Arial"/>
              </a:rPr>
              <a:t>Constructing a perpendicular bisector</a:t>
            </a:r>
            <a:endParaRPr sz="3600" b="1" i="0" u="none" strike="noStrike" cap="none">
              <a:solidFill>
                <a:srgbClr val="913F53"/>
              </a:solidFill>
              <a:latin typeface="Arial"/>
              <a:ea typeface="Arial"/>
              <a:cs typeface="Arial"/>
              <a:sym typeface="Arial"/>
            </a:endParaRPr>
          </a:p>
        </p:txBody>
      </p:sp>
      <p:sp>
        <p:nvSpPr>
          <p:cNvPr id="274" name="Google Shape;274;p9"/>
          <p:cNvSpPr txBox="1"/>
          <p:nvPr/>
        </p:nvSpPr>
        <p:spPr>
          <a:xfrm>
            <a:off x="749428" y="931032"/>
            <a:ext cx="13269676"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Example: Construct the perpendicular bisector of the line AB </a:t>
            </a:r>
            <a:endParaRPr sz="27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0"/>
          <p:cNvSpPr/>
          <p:nvPr/>
        </p:nvSpPr>
        <p:spPr>
          <a:xfrm>
            <a:off x="752100" y="7069375"/>
            <a:ext cx="12699901" cy="1837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0" name="Google Shape;280;p10"/>
          <p:cNvPicPr preferRelativeResize="0"/>
          <p:nvPr/>
        </p:nvPicPr>
        <p:blipFill rotWithShape="1">
          <a:blip r:embed="rId3">
            <a:alphaModFix/>
          </a:blip>
          <a:srcRect l="35173"/>
          <a:stretch/>
        </p:blipFill>
        <p:spPr>
          <a:xfrm>
            <a:off x="2013075" y="1335575"/>
            <a:ext cx="6801725" cy="4918450"/>
          </a:xfrm>
          <a:prstGeom prst="rect">
            <a:avLst/>
          </a:prstGeom>
          <a:solidFill>
            <a:srgbClr val="000000">
              <a:alpha val="0"/>
            </a:srgbClr>
          </a:solidFill>
          <a:ln>
            <a:noFill/>
          </a:ln>
        </p:spPr>
      </p:pic>
      <p:sp>
        <p:nvSpPr>
          <p:cNvPr id="281" name="Google Shape;281;p10"/>
          <p:cNvSpPr txBox="1"/>
          <p:nvPr/>
        </p:nvSpPr>
        <p:spPr>
          <a:xfrm>
            <a:off x="1159828" y="325409"/>
            <a:ext cx="11814419"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a perpendicular bisector</a:t>
            </a:r>
            <a:endParaRPr sz="4800" b="1" i="0" u="none" strike="noStrike" cap="none">
              <a:solidFill>
                <a:srgbClr val="913F53"/>
              </a:solidFill>
              <a:latin typeface="Arial"/>
              <a:ea typeface="Arial"/>
              <a:cs typeface="Arial"/>
              <a:sym typeface="Arial"/>
            </a:endParaRPr>
          </a:p>
        </p:txBody>
      </p:sp>
      <p:sp>
        <p:nvSpPr>
          <p:cNvPr id="282" name="Google Shape;282;p10"/>
          <p:cNvSpPr txBox="1"/>
          <p:nvPr/>
        </p:nvSpPr>
        <p:spPr>
          <a:xfrm>
            <a:off x="643450" y="7488750"/>
            <a:ext cx="12987900" cy="95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1- Place your compass point at either end of your line. Make sure your compass is open to more than half the length of the line. </a:t>
            </a:r>
            <a:endParaRPr sz="2700" b="1" i="0" u="none" strike="noStrike" cap="none">
              <a:solidFill>
                <a:srgbClr val="000000"/>
              </a:solidFill>
              <a:latin typeface="Arial"/>
              <a:ea typeface="Arial"/>
              <a:cs typeface="Arial"/>
              <a:sym typeface="Arial"/>
            </a:endParaRPr>
          </a:p>
        </p:txBody>
      </p:sp>
      <p:cxnSp>
        <p:nvCxnSpPr>
          <p:cNvPr id="283" name="Google Shape;283;p10"/>
          <p:cNvCxnSpPr/>
          <p:nvPr/>
        </p:nvCxnSpPr>
        <p:spPr>
          <a:xfrm>
            <a:off x="3568805" y="6016104"/>
            <a:ext cx="5442268" cy="0"/>
          </a:xfrm>
          <a:prstGeom prst="straightConnector1">
            <a:avLst/>
          </a:prstGeom>
          <a:noFill/>
          <a:ln w="38100" cap="flat" cmpd="sng">
            <a:solidFill>
              <a:srgbClr val="000000"/>
            </a:solidFill>
            <a:prstDash val="solid"/>
            <a:miter lim="800000"/>
            <a:headEnd type="none" w="sm" len="sm"/>
            <a:tailEnd type="none" w="sm" len="sm"/>
          </a:ln>
        </p:spPr>
      </p:cxnSp>
      <p:sp>
        <p:nvSpPr>
          <p:cNvPr id="284" name="Google Shape;284;p10"/>
          <p:cNvSpPr txBox="1"/>
          <p:nvPr/>
        </p:nvSpPr>
        <p:spPr>
          <a:xfrm>
            <a:off x="2888928" y="5568160"/>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285" name="Google Shape;285;p10"/>
          <p:cNvSpPr txBox="1"/>
          <p:nvPr/>
        </p:nvSpPr>
        <p:spPr>
          <a:xfrm>
            <a:off x="9011073" y="5568161"/>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1"/>
          <p:cNvSpPr/>
          <p:nvPr/>
        </p:nvSpPr>
        <p:spPr>
          <a:xfrm>
            <a:off x="2121175" y="8222275"/>
            <a:ext cx="10033800" cy="1116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p11"/>
          <p:cNvPicPr preferRelativeResize="0"/>
          <p:nvPr/>
        </p:nvPicPr>
        <p:blipFill rotWithShape="1">
          <a:blip r:embed="rId3">
            <a:alphaModFix/>
          </a:blip>
          <a:srcRect l="36073"/>
          <a:stretch/>
        </p:blipFill>
        <p:spPr>
          <a:xfrm rot="-470131">
            <a:off x="2347402" y="1369454"/>
            <a:ext cx="4902414" cy="5005690"/>
          </a:xfrm>
          <a:prstGeom prst="rect">
            <a:avLst/>
          </a:prstGeom>
          <a:solidFill>
            <a:srgbClr val="000000">
              <a:alpha val="0"/>
            </a:srgbClr>
          </a:solidFill>
          <a:ln>
            <a:noFill/>
          </a:ln>
        </p:spPr>
      </p:pic>
      <p:sp>
        <p:nvSpPr>
          <p:cNvPr id="292" name="Google Shape;292;p11"/>
          <p:cNvSpPr txBox="1"/>
          <p:nvPr/>
        </p:nvSpPr>
        <p:spPr>
          <a:xfrm>
            <a:off x="1159828" y="325409"/>
            <a:ext cx="11814419"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a perpendicular bisector</a:t>
            </a:r>
            <a:endParaRPr sz="4800" b="1" i="0" u="none" strike="noStrike" cap="none">
              <a:solidFill>
                <a:srgbClr val="913F53"/>
              </a:solidFill>
              <a:latin typeface="Arial"/>
              <a:ea typeface="Arial"/>
              <a:cs typeface="Arial"/>
              <a:sym typeface="Arial"/>
            </a:endParaRPr>
          </a:p>
        </p:txBody>
      </p:sp>
      <p:sp>
        <p:nvSpPr>
          <p:cNvPr id="293" name="Google Shape;293;p11"/>
          <p:cNvSpPr txBox="1"/>
          <p:nvPr/>
        </p:nvSpPr>
        <p:spPr>
          <a:xfrm>
            <a:off x="170521" y="8479562"/>
            <a:ext cx="137931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2- Draw an arc above and below the line.</a:t>
            </a:r>
            <a:endParaRPr sz="2700" b="1" i="0" u="none" strike="noStrike" cap="none">
              <a:solidFill>
                <a:srgbClr val="000000"/>
              </a:solidFill>
              <a:latin typeface="Arial"/>
              <a:ea typeface="Arial"/>
              <a:cs typeface="Arial"/>
              <a:sym typeface="Arial"/>
            </a:endParaRPr>
          </a:p>
        </p:txBody>
      </p:sp>
      <p:cxnSp>
        <p:nvCxnSpPr>
          <p:cNvPr id="294" name="Google Shape;294;p11"/>
          <p:cNvCxnSpPr/>
          <p:nvPr/>
        </p:nvCxnSpPr>
        <p:spPr>
          <a:xfrm>
            <a:off x="3586543" y="5872088"/>
            <a:ext cx="5442268" cy="0"/>
          </a:xfrm>
          <a:prstGeom prst="straightConnector1">
            <a:avLst/>
          </a:prstGeom>
          <a:noFill/>
          <a:ln w="38100" cap="flat" cmpd="sng">
            <a:solidFill>
              <a:srgbClr val="000000"/>
            </a:solidFill>
            <a:prstDash val="solid"/>
            <a:miter lim="800000"/>
            <a:headEnd type="none" w="sm" len="sm"/>
            <a:tailEnd type="none" w="sm" len="sm"/>
          </a:ln>
        </p:spPr>
      </p:cxnSp>
      <p:sp>
        <p:nvSpPr>
          <p:cNvPr id="295" name="Google Shape;295;p11"/>
          <p:cNvSpPr txBox="1"/>
          <p:nvPr/>
        </p:nvSpPr>
        <p:spPr>
          <a:xfrm>
            <a:off x="2955741" y="5418194"/>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296" name="Google Shape;296;p11"/>
          <p:cNvSpPr txBox="1"/>
          <p:nvPr/>
        </p:nvSpPr>
        <p:spPr>
          <a:xfrm>
            <a:off x="9028811" y="5364257"/>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pic>
        <p:nvPicPr>
          <p:cNvPr id="297" name="Google Shape;297;p11"/>
          <p:cNvPicPr preferRelativeResize="0"/>
          <p:nvPr/>
        </p:nvPicPr>
        <p:blipFill rotWithShape="1">
          <a:blip r:embed="rId4">
            <a:alphaModFix/>
          </a:blip>
          <a:srcRect/>
          <a:stretch/>
        </p:blipFill>
        <p:spPr>
          <a:xfrm rot="911564">
            <a:off x="2250835" y="3022164"/>
            <a:ext cx="3998655" cy="5139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2"/>
          <p:cNvSpPr/>
          <p:nvPr/>
        </p:nvSpPr>
        <p:spPr>
          <a:xfrm>
            <a:off x="662025" y="7087375"/>
            <a:ext cx="13222499" cy="2035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3" name="Google Shape;303;p12"/>
          <p:cNvPicPr preferRelativeResize="0"/>
          <p:nvPr/>
        </p:nvPicPr>
        <p:blipFill rotWithShape="1">
          <a:blip r:embed="rId3">
            <a:alphaModFix/>
          </a:blip>
          <a:srcRect r="40208"/>
          <a:stretch/>
        </p:blipFill>
        <p:spPr>
          <a:xfrm>
            <a:off x="3506249" y="2056175"/>
            <a:ext cx="6433075" cy="2729825"/>
          </a:xfrm>
          <a:prstGeom prst="rect">
            <a:avLst/>
          </a:prstGeom>
          <a:solidFill>
            <a:srgbClr val="000000">
              <a:alpha val="0"/>
            </a:srgbClr>
          </a:solidFill>
          <a:ln>
            <a:noFill/>
          </a:ln>
        </p:spPr>
      </p:pic>
      <p:sp>
        <p:nvSpPr>
          <p:cNvPr id="304" name="Google Shape;304;p12"/>
          <p:cNvSpPr txBox="1"/>
          <p:nvPr/>
        </p:nvSpPr>
        <p:spPr>
          <a:xfrm>
            <a:off x="1195515" y="108470"/>
            <a:ext cx="11814419"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a perpendicular bisector</a:t>
            </a:r>
            <a:endParaRPr sz="4800" b="1" i="0" u="none" strike="noStrike" cap="none">
              <a:solidFill>
                <a:srgbClr val="913F53"/>
              </a:solidFill>
              <a:latin typeface="Arial"/>
              <a:ea typeface="Arial"/>
              <a:cs typeface="Arial"/>
              <a:sym typeface="Arial"/>
            </a:endParaRPr>
          </a:p>
        </p:txBody>
      </p:sp>
      <p:sp>
        <p:nvSpPr>
          <p:cNvPr id="305" name="Google Shape;305;p12"/>
          <p:cNvSpPr txBox="1"/>
          <p:nvPr/>
        </p:nvSpPr>
        <p:spPr>
          <a:xfrm>
            <a:off x="1144300" y="7433350"/>
            <a:ext cx="11986200" cy="95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3- Repeat step 2 but with your compass point on the other end of your line. Make sure the width at which your compass is open does not change. </a:t>
            </a:r>
            <a:endParaRPr sz="2700" b="1" i="0" u="none" strike="noStrike" cap="none">
              <a:solidFill>
                <a:srgbClr val="000000"/>
              </a:solidFill>
              <a:latin typeface="Arial"/>
              <a:ea typeface="Arial"/>
              <a:cs typeface="Arial"/>
              <a:sym typeface="Arial"/>
            </a:endParaRPr>
          </a:p>
        </p:txBody>
      </p:sp>
      <p:cxnSp>
        <p:nvCxnSpPr>
          <p:cNvPr id="306" name="Google Shape;306;p12"/>
          <p:cNvCxnSpPr/>
          <p:nvPr/>
        </p:nvCxnSpPr>
        <p:spPr>
          <a:xfrm>
            <a:off x="3586543" y="4507551"/>
            <a:ext cx="5442268" cy="0"/>
          </a:xfrm>
          <a:prstGeom prst="straightConnector1">
            <a:avLst/>
          </a:prstGeom>
          <a:noFill/>
          <a:ln w="38100" cap="flat" cmpd="sng">
            <a:solidFill>
              <a:srgbClr val="000000"/>
            </a:solidFill>
            <a:prstDash val="solid"/>
            <a:miter lim="800000"/>
            <a:headEnd type="none" w="sm" len="sm"/>
            <a:tailEnd type="none" w="sm" len="sm"/>
          </a:ln>
        </p:spPr>
      </p:cxnSp>
      <p:sp>
        <p:nvSpPr>
          <p:cNvPr id="307" name="Google Shape;307;p12"/>
          <p:cNvSpPr txBox="1"/>
          <p:nvPr/>
        </p:nvSpPr>
        <p:spPr>
          <a:xfrm>
            <a:off x="3265361" y="4040498"/>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308" name="Google Shape;308;p12"/>
          <p:cNvSpPr txBox="1"/>
          <p:nvPr/>
        </p:nvSpPr>
        <p:spPr>
          <a:xfrm>
            <a:off x="8654098" y="4022420"/>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sp>
        <p:nvSpPr>
          <p:cNvPr id="309" name="Google Shape;309;p12"/>
          <p:cNvSpPr/>
          <p:nvPr/>
        </p:nvSpPr>
        <p:spPr>
          <a:xfrm>
            <a:off x="63846" y="2722443"/>
            <a:ext cx="6300149" cy="3280080"/>
          </a:xfrm>
          <a:prstGeom prst="arc">
            <a:avLst>
              <a:gd name="adj1" fmla="val 16140038"/>
              <a:gd name="adj2" fmla="val 5310638"/>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10" name="Google Shape;310;p12"/>
          <p:cNvSpPr/>
          <p:nvPr/>
        </p:nvSpPr>
        <p:spPr>
          <a:xfrm>
            <a:off x="5215147" y="2825608"/>
            <a:ext cx="5467848" cy="3176915"/>
          </a:xfrm>
          <a:prstGeom prst="arc">
            <a:avLst>
              <a:gd name="adj1" fmla="val 5200861"/>
              <a:gd name="adj2" fmla="val 16195127"/>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p:nvPr/>
        </p:nvSpPr>
        <p:spPr>
          <a:xfrm>
            <a:off x="319750" y="7447675"/>
            <a:ext cx="13726800" cy="1693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6" name="Google Shape;316;p13"/>
          <p:cNvPicPr preferRelativeResize="0"/>
          <p:nvPr/>
        </p:nvPicPr>
        <p:blipFill rotWithShape="1">
          <a:blip r:embed="rId3">
            <a:alphaModFix/>
          </a:blip>
          <a:srcRect t="18533" r="41362"/>
          <a:stretch/>
        </p:blipFill>
        <p:spPr>
          <a:xfrm>
            <a:off x="9513675" y="1611075"/>
            <a:ext cx="4303199" cy="3910400"/>
          </a:xfrm>
          <a:prstGeom prst="rect">
            <a:avLst/>
          </a:prstGeom>
          <a:solidFill>
            <a:srgbClr val="000000">
              <a:alpha val="0"/>
            </a:srgbClr>
          </a:solidFill>
          <a:ln>
            <a:noFill/>
          </a:ln>
        </p:spPr>
      </p:pic>
      <p:sp>
        <p:nvSpPr>
          <p:cNvPr id="317" name="Google Shape;317;p13"/>
          <p:cNvSpPr txBox="1"/>
          <p:nvPr/>
        </p:nvSpPr>
        <p:spPr>
          <a:xfrm>
            <a:off x="1195515" y="108470"/>
            <a:ext cx="11814419"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a perpendicular bisector</a:t>
            </a:r>
            <a:endParaRPr sz="4800" b="1" i="0" u="none" strike="noStrike" cap="none">
              <a:solidFill>
                <a:srgbClr val="913F53"/>
              </a:solidFill>
              <a:latin typeface="Arial"/>
              <a:ea typeface="Arial"/>
              <a:cs typeface="Arial"/>
              <a:sym typeface="Arial"/>
            </a:endParaRPr>
          </a:p>
        </p:txBody>
      </p:sp>
      <p:sp>
        <p:nvSpPr>
          <p:cNvPr id="318" name="Google Shape;318;p13"/>
          <p:cNvSpPr txBox="1"/>
          <p:nvPr/>
        </p:nvSpPr>
        <p:spPr>
          <a:xfrm>
            <a:off x="240859" y="7703539"/>
            <a:ext cx="13793100" cy="95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4- Draw a straight line through the points where the two arcs intersect- this will be the perpendicular bisector of the line AB. </a:t>
            </a:r>
            <a:endParaRPr sz="2700" b="1" i="0" u="none" strike="noStrike" cap="none">
              <a:solidFill>
                <a:srgbClr val="000000"/>
              </a:solidFill>
              <a:latin typeface="Arial"/>
              <a:ea typeface="Arial"/>
              <a:cs typeface="Arial"/>
              <a:sym typeface="Arial"/>
            </a:endParaRPr>
          </a:p>
        </p:txBody>
      </p:sp>
      <p:cxnSp>
        <p:nvCxnSpPr>
          <p:cNvPr id="319" name="Google Shape;319;p13"/>
          <p:cNvCxnSpPr/>
          <p:nvPr/>
        </p:nvCxnSpPr>
        <p:spPr>
          <a:xfrm>
            <a:off x="3586543" y="4507551"/>
            <a:ext cx="5442268" cy="0"/>
          </a:xfrm>
          <a:prstGeom prst="straightConnector1">
            <a:avLst/>
          </a:prstGeom>
          <a:noFill/>
          <a:ln w="38100" cap="flat" cmpd="sng">
            <a:solidFill>
              <a:srgbClr val="000000"/>
            </a:solidFill>
            <a:prstDash val="solid"/>
            <a:miter lim="800000"/>
            <a:headEnd type="none" w="sm" len="sm"/>
            <a:tailEnd type="none" w="sm" len="sm"/>
          </a:ln>
        </p:spPr>
      </p:cxnSp>
      <p:sp>
        <p:nvSpPr>
          <p:cNvPr id="320" name="Google Shape;320;p13"/>
          <p:cNvSpPr txBox="1"/>
          <p:nvPr/>
        </p:nvSpPr>
        <p:spPr>
          <a:xfrm>
            <a:off x="3265361" y="4040498"/>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321" name="Google Shape;321;p13"/>
          <p:cNvSpPr txBox="1"/>
          <p:nvPr/>
        </p:nvSpPr>
        <p:spPr>
          <a:xfrm>
            <a:off x="8654098" y="4022420"/>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cxnSp>
        <p:nvCxnSpPr>
          <p:cNvPr id="322" name="Google Shape;322;p13"/>
          <p:cNvCxnSpPr/>
          <p:nvPr/>
        </p:nvCxnSpPr>
        <p:spPr>
          <a:xfrm>
            <a:off x="6370130" y="2338156"/>
            <a:ext cx="0" cy="4037425"/>
          </a:xfrm>
          <a:prstGeom prst="straightConnector1">
            <a:avLst/>
          </a:prstGeom>
          <a:noFill/>
          <a:ln w="38100" cap="flat" cmpd="sng">
            <a:solidFill>
              <a:srgbClr val="000000"/>
            </a:solidFill>
            <a:prstDash val="solid"/>
            <a:miter lim="800000"/>
            <a:headEnd type="none" w="sm" len="sm"/>
            <a:tailEnd type="none" w="sm" len="sm"/>
          </a:ln>
        </p:spPr>
      </p:cxnSp>
      <p:pic>
        <p:nvPicPr>
          <p:cNvPr id="323" name="Google Shape;323;p13"/>
          <p:cNvPicPr preferRelativeResize="0"/>
          <p:nvPr/>
        </p:nvPicPr>
        <p:blipFill rotWithShape="1">
          <a:blip r:embed="rId4">
            <a:alphaModFix/>
          </a:blip>
          <a:srcRect/>
          <a:stretch/>
        </p:blipFill>
        <p:spPr>
          <a:xfrm>
            <a:off x="4911423" y="2904232"/>
            <a:ext cx="2955329" cy="3206637"/>
          </a:xfrm>
          <a:prstGeom prst="rect">
            <a:avLst/>
          </a:prstGeom>
          <a:noFill/>
          <a:ln>
            <a:noFill/>
          </a:ln>
        </p:spPr>
      </p:pic>
      <p:pic>
        <p:nvPicPr>
          <p:cNvPr id="324" name="Google Shape;324;p13"/>
          <p:cNvPicPr preferRelativeResize="0"/>
          <p:nvPr/>
        </p:nvPicPr>
        <p:blipFill rotWithShape="1">
          <a:blip r:embed="rId5">
            <a:alphaModFix/>
          </a:blip>
          <a:srcRect/>
          <a:stretch/>
        </p:blipFill>
        <p:spPr>
          <a:xfrm>
            <a:off x="4896689" y="2852256"/>
            <a:ext cx="3007851" cy="33105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4"/>
          <p:cNvSpPr txBox="1"/>
          <p:nvPr/>
        </p:nvSpPr>
        <p:spPr>
          <a:xfrm>
            <a:off x="446425" y="535925"/>
            <a:ext cx="13257900" cy="284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913F53"/>
                </a:solidFill>
                <a:latin typeface="Arial"/>
                <a:ea typeface="Arial"/>
                <a:cs typeface="Arial"/>
                <a:sym typeface="Arial"/>
              </a:rPr>
              <a:t>Practice: Construct the perpendicular bisectors of the following:</a:t>
            </a:r>
            <a:endParaRPr sz="2700" b="0" i="0" u="none" strike="noStrike" cap="none">
              <a:solidFill>
                <a:srgbClr val="913F5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1) The line 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cxnSp>
        <p:nvCxnSpPr>
          <p:cNvPr id="330" name="Google Shape;330;p14"/>
          <p:cNvCxnSpPr/>
          <p:nvPr/>
        </p:nvCxnSpPr>
        <p:spPr>
          <a:xfrm rot="10800000">
            <a:off x="3567036" y="3783388"/>
            <a:ext cx="5097300" cy="1099800"/>
          </a:xfrm>
          <a:prstGeom prst="straightConnector1">
            <a:avLst/>
          </a:prstGeom>
          <a:noFill/>
          <a:ln w="38100" cap="flat" cmpd="sng">
            <a:solidFill>
              <a:srgbClr val="000000"/>
            </a:solidFill>
            <a:prstDash val="solid"/>
            <a:miter lim="800000"/>
            <a:headEnd type="none" w="sm" len="sm"/>
            <a:tailEnd type="none" w="sm" len="sm"/>
          </a:ln>
        </p:spPr>
      </p:cxnSp>
      <p:sp>
        <p:nvSpPr>
          <p:cNvPr id="331" name="Google Shape;331;p14"/>
          <p:cNvSpPr txBox="1"/>
          <p:nvPr/>
        </p:nvSpPr>
        <p:spPr>
          <a:xfrm>
            <a:off x="2096237" y="7237784"/>
            <a:ext cx="642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A</a:t>
            </a:r>
            <a:endParaRPr sz="2700" b="1" i="0" u="none" strike="noStrike" cap="none">
              <a:solidFill>
                <a:srgbClr val="000000"/>
              </a:solidFill>
              <a:latin typeface="Arial"/>
              <a:ea typeface="Arial"/>
              <a:cs typeface="Arial"/>
              <a:sym typeface="Arial"/>
            </a:endParaRPr>
          </a:p>
        </p:txBody>
      </p:sp>
      <p:sp>
        <p:nvSpPr>
          <p:cNvPr id="332" name="Google Shape;332;p14"/>
          <p:cNvSpPr txBox="1"/>
          <p:nvPr/>
        </p:nvSpPr>
        <p:spPr>
          <a:xfrm>
            <a:off x="9207234" y="7062656"/>
            <a:ext cx="642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B</a:t>
            </a:r>
            <a:endParaRPr sz="2700" b="1" i="0" u="none" strike="noStrike" cap="none">
              <a:solidFill>
                <a:srgbClr val="000000"/>
              </a:solidFill>
              <a:latin typeface="Arial"/>
              <a:ea typeface="Arial"/>
              <a:cs typeface="Arial"/>
              <a:sym typeface="Arial"/>
            </a:endParaRPr>
          </a:p>
        </p:txBody>
      </p:sp>
      <p:grpSp>
        <p:nvGrpSpPr>
          <p:cNvPr id="333" name="Google Shape;333;p14"/>
          <p:cNvGrpSpPr/>
          <p:nvPr/>
        </p:nvGrpSpPr>
        <p:grpSpPr>
          <a:xfrm>
            <a:off x="2206195" y="6944827"/>
            <a:ext cx="17845" cy="9041"/>
            <a:chOff x="1502833" y="8314267"/>
            <a:chExt cx="12701" cy="12701"/>
          </a:xfrm>
        </p:grpSpPr>
        <p:sp>
          <p:nvSpPr>
            <p:cNvPr id="334" name="Google Shape;334;p14"/>
            <p:cNvSpPr/>
            <p:nvPr/>
          </p:nvSpPr>
          <p:spPr>
            <a:xfrm>
              <a:off x="1502833" y="8314267"/>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35" name="Google Shape;335;p14"/>
            <p:cNvSpPr/>
            <p:nvPr/>
          </p:nvSpPr>
          <p:spPr>
            <a:xfrm>
              <a:off x="1502833" y="8314267"/>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36" name="Google Shape;336;p14"/>
            <p:cNvSpPr/>
            <p:nvPr/>
          </p:nvSpPr>
          <p:spPr>
            <a:xfrm>
              <a:off x="1502833" y="8314267"/>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37" name="Google Shape;337;p14"/>
            <p:cNvSpPr/>
            <p:nvPr/>
          </p:nvSpPr>
          <p:spPr>
            <a:xfrm>
              <a:off x="1502833" y="8314267"/>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38" name="Google Shape;338;p14"/>
            <p:cNvSpPr/>
            <p:nvPr/>
          </p:nvSpPr>
          <p:spPr>
            <a:xfrm>
              <a:off x="1502833" y="8314267"/>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grpSp>
        <p:nvGrpSpPr>
          <p:cNvPr id="339" name="Google Shape;339;p14"/>
          <p:cNvGrpSpPr/>
          <p:nvPr/>
        </p:nvGrpSpPr>
        <p:grpSpPr>
          <a:xfrm>
            <a:off x="9519459" y="6812487"/>
            <a:ext cx="17845" cy="9041"/>
            <a:chOff x="6819900" y="8229600"/>
            <a:chExt cx="12701" cy="12701"/>
          </a:xfrm>
        </p:grpSpPr>
        <p:sp>
          <p:nvSpPr>
            <p:cNvPr id="340" name="Google Shape;340;p14"/>
            <p:cNvSpPr/>
            <p:nvPr/>
          </p:nvSpPr>
          <p:spPr>
            <a:xfrm>
              <a:off x="6819900" y="8229600"/>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41" name="Google Shape;341;p14"/>
            <p:cNvSpPr/>
            <p:nvPr/>
          </p:nvSpPr>
          <p:spPr>
            <a:xfrm>
              <a:off x="6819900" y="8229600"/>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42" name="Google Shape;342;p14"/>
            <p:cNvSpPr/>
            <p:nvPr/>
          </p:nvSpPr>
          <p:spPr>
            <a:xfrm>
              <a:off x="6819900" y="8229600"/>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43" name="Google Shape;343;p14"/>
            <p:cNvSpPr/>
            <p:nvPr/>
          </p:nvSpPr>
          <p:spPr>
            <a:xfrm>
              <a:off x="6819900" y="8229600"/>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44" name="Google Shape;344;p14"/>
            <p:cNvSpPr/>
            <p:nvPr/>
          </p:nvSpPr>
          <p:spPr>
            <a:xfrm>
              <a:off x="6819900" y="8229600"/>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45" name="Google Shape;345;p14"/>
            <p:cNvSpPr/>
            <p:nvPr/>
          </p:nvSpPr>
          <p:spPr>
            <a:xfrm>
              <a:off x="6819900" y="8229600"/>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346" name="Google Shape;346;p14"/>
            <p:cNvSpPr/>
            <p:nvPr/>
          </p:nvSpPr>
          <p:spPr>
            <a:xfrm>
              <a:off x="6819900" y="8229600"/>
              <a:ext cx="12701" cy="12701"/>
            </a:xfrm>
            <a:custGeom>
              <a:avLst/>
              <a:gdLst/>
              <a:ahLst/>
              <a:cxnLst/>
              <a:rect l="l" t="t" r="r" b="b"/>
              <a:pathLst>
                <a:path w="12701" h="12701" extrusionOk="0">
                  <a:moveTo>
                    <a:pt x="0" y="0"/>
                  </a:moveTo>
                  <a:lnTo>
                    <a:pt x="12700" y="12700"/>
                  </a:lnTo>
                </a:path>
              </a:pathLst>
            </a:custGeom>
            <a:no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
        <p:nvSpPr>
          <p:cNvPr id="347" name="Google Shape;347;p14"/>
          <p:cNvSpPr txBox="1"/>
          <p:nvPr/>
        </p:nvSpPr>
        <p:spPr>
          <a:xfrm>
            <a:off x="2628598" y="3275578"/>
            <a:ext cx="6069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A</a:t>
            </a:r>
            <a:endParaRPr sz="2700" b="1" i="0" u="none" strike="noStrike" cap="none">
              <a:solidFill>
                <a:srgbClr val="000000"/>
              </a:solidFill>
              <a:latin typeface="Arial"/>
              <a:ea typeface="Arial"/>
              <a:cs typeface="Arial"/>
              <a:sym typeface="Arial"/>
            </a:endParaRPr>
          </a:p>
        </p:txBody>
      </p:sp>
      <p:sp>
        <p:nvSpPr>
          <p:cNvPr id="348" name="Google Shape;348;p14"/>
          <p:cNvSpPr txBox="1"/>
          <p:nvPr/>
        </p:nvSpPr>
        <p:spPr>
          <a:xfrm>
            <a:off x="8928328" y="4907482"/>
            <a:ext cx="6069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B</a:t>
            </a:r>
            <a:endParaRPr sz="2700" b="1" i="0" u="none" strike="noStrike" cap="none">
              <a:solidFill>
                <a:srgbClr val="000000"/>
              </a:solidFill>
              <a:latin typeface="Arial"/>
              <a:ea typeface="Arial"/>
              <a:cs typeface="Arial"/>
              <a:sym typeface="Arial"/>
            </a:endParaRPr>
          </a:p>
        </p:txBody>
      </p:sp>
      <p:sp>
        <p:nvSpPr>
          <p:cNvPr id="349" name="Google Shape;349;p14"/>
          <p:cNvSpPr/>
          <p:nvPr/>
        </p:nvSpPr>
        <p:spPr>
          <a:xfrm>
            <a:off x="966289" y="6027021"/>
            <a:ext cx="49845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2) The points A and B</a:t>
            </a:r>
            <a:endParaRPr sz="1400" b="0" i="0" u="none" strike="noStrike" cap="none">
              <a:solidFill>
                <a:srgbClr val="000000"/>
              </a:solidFill>
              <a:latin typeface="Arial"/>
              <a:ea typeface="Arial"/>
              <a:cs typeface="Arial"/>
              <a:sym typeface="Arial"/>
            </a:endParaRPr>
          </a:p>
        </p:txBody>
      </p:sp>
      <p:cxnSp>
        <p:nvCxnSpPr>
          <p:cNvPr id="350" name="Google Shape;350;p14"/>
          <p:cNvCxnSpPr/>
          <p:nvPr/>
        </p:nvCxnSpPr>
        <p:spPr>
          <a:xfrm>
            <a:off x="2206206" y="7745637"/>
            <a:ext cx="422400" cy="288000"/>
          </a:xfrm>
          <a:prstGeom prst="straightConnector1">
            <a:avLst/>
          </a:prstGeom>
          <a:noFill/>
          <a:ln w="28575" cap="rnd" cmpd="sng">
            <a:solidFill>
              <a:schemeClr val="dk1"/>
            </a:solidFill>
            <a:prstDash val="solid"/>
            <a:round/>
            <a:headEnd type="none" w="sm" len="sm"/>
            <a:tailEnd type="none" w="sm" len="sm"/>
          </a:ln>
        </p:spPr>
      </p:cxnSp>
      <p:cxnSp>
        <p:nvCxnSpPr>
          <p:cNvPr id="351" name="Google Shape;351;p14"/>
          <p:cNvCxnSpPr/>
          <p:nvPr/>
        </p:nvCxnSpPr>
        <p:spPr>
          <a:xfrm rot="10800000" flipH="1">
            <a:off x="2253601" y="7745619"/>
            <a:ext cx="327600" cy="288000"/>
          </a:xfrm>
          <a:prstGeom prst="straightConnector1">
            <a:avLst/>
          </a:prstGeom>
          <a:noFill/>
          <a:ln w="28575" cap="rnd" cmpd="sng">
            <a:solidFill>
              <a:schemeClr val="dk1"/>
            </a:solidFill>
            <a:prstDash val="solid"/>
            <a:round/>
            <a:headEnd type="none" w="sm" len="sm"/>
            <a:tailEnd type="none" w="sm" len="sm"/>
          </a:ln>
        </p:spPr>
      </p:cxnSp>
      <p:cxnSp>
        <p:nvCxnSpPr>
          <p:cNvPr id="352" name="Google Shape;352;p14"/>
          <p:cNvCxnSpPr/>
          <p:nvPr/>
        </p:nvCxnSpPr>
        <p:spPr>
          <a:xfrm rot="10800000" flipH="1">
            <a:off x="9341059" y="7930494"/>
            <a:ext cx="374700" cy="288000"/>
          </a:xfrm>
          <a:prstGeom prst="straightConnector1">
            <a:avLst/>
          </a:prstGeom>
          <a:noFill/>
          <a:ln w="28575" cap="rnd" cmpd="sng">
            <a:solidFill>
              <a:schemeClr val="dk1"/>
            </a:solidFill>
            <a:prstDash val="solid"/>
            <a:round/>
            <a:headEnd type="none" w="sm" len="sm"/>
            <a:tailEnd type="none" w="sm" len="sm"/>
          </a:ln>
        </p:spPr>
      </p:cxnSp>
      <p:cxnSp>
        <p:nvCxnSpPr>
          <p:cNvPr id="353" name="Google Shape;353;p14"/>
          <p:cNvCxnSpPr/>
          <p:nvPr/>
        </p:nvCxnSpPr>
        <p:spPr>
          <a:xfrm>
            <a:off x="9394547" y="7930462"/>
            <a:ext cx="392700" cy="288000"/>
          </a:xfrm>
          <a:prstGeom prst="straightConnector1">
            <a:avLst/>
          </a:prstGeom>
          <a:noFill/>
          <a:ln w="28575" cap="rnd" cmpd="sng">
            <a:solidFill>
              <a:schemeClr val="dk1"/>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p:nvPr/>
        </p:nvSpPr>
        <p:spPr>
          <a:xfrm>
            <a:off x="283725" y="2547800"/>
            <a:ext cx="13672800" cy="5782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5"/>
          <p:cNvSpPr txBox="1"/>
          <p:nvPr/>
        </p:nvSpPr>
        <p:spPr>
          <a:xfrm>
            <a:off x="490746" y="2925003"/>
            <a:ext cx="132933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Why was it important that the compass was open to more than half the length of the line?</a:t>
            </a:r>
            <a:endParaRPr sz="2700" b="1" i="0" u="none" strike="noStrike" cap="none">
              <a:solidFill>
                <a:srgbClr val="000000"/>
              </a:solidFill>
              <a:latin typeface="Arial"/>
              <a:ea typeface="Arial"/>
              <a:cs typeface="Arial"/>
              <a:sym typeface="Arial"/>
            </a:endParaRPr>
          </a:p>
        </p:txBody>
      </p:sp>
      <p:sp>
        <p:nvSpPr>
          <p:cNvPr id="360" name="Google Shape;360;p15"/>
          <p:cNvSpPr txBox="1"/>
          <p:nvPr/>
        </p:nvSpPr>
        <p:spPr>
          <a:xfrm>
            <a:off x="3819029" y="1041660"/>
            <a:ext cx="5928000" cy="815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Reasoning</a:t>
            </a:r>
            <a:endParaRPr sz="4800" b="1" i="0" u="none" strike="noStrike" cap="none">
              <a:solidFill>
                <a:srgbClr val="913F53"/>
              </a:solidFill>
              <a:latin typeface="Arial"/>
              <a:ea typeface="Arial"/>
              <a:cs typeface="Arial"/>
              <a:sym typeface="Arial"/>
            </a:endParaRPr>
          </a:p>
        </p:txBody>
      </p:sp>
      <p:sp>
        <p:nvSpPr>
          <p:cNvPr id="361" name="Google Shape;361;p15"/>
          <p:cNvSpPr txBox="1"/>
          <p:nvPr/>
        </p:nvSpPr>
        <p:spPr>
          <a:xfrm>
            <a:off x="443155" y="4517304"/>
            <a:ext cx="13840799" cy="47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GB" sz="2500" b="1" i="0" u="none" strike="noStrike" cap="none">
                <a:solidFill>
                  <a:srgbClr val="000000"/>
                </a:solidFill>
                <a:latin typeface="Arial"/>
                <a:ea typeface="Arial"/>
                <a:cs typeface="Arial"/>
                <a:sym typeface="Arial"/>
              </a:rPr>
              <a:t>Why was it important that the width of the compass did not change between steps 2 and 3? </a:t>
            </a:r>
            <a:endParaRPr sz="2500" b="1" i="0" u="none" strike="noStrike" cap="none">
              <a:solidFill>
                <a:srgbClr val="000000"/>
              </a:solidFill>
              <a:latin typeface="Arial"/>
              <a:ea typeface="Arial"/>
              <a:cs typeface="Arial"/>
              <a:sym typeface="Arial"/>
            </a:endParaRPr>
          </a:p>
        </p:txBody>
      </p:sp>
      <p:sp>
        <p:nvSpPr>
          <p:cNvPr id="362" name="Google Shape;362;p15"/>
          <p:cNvSpPr txBox="1"/>
          <p:nvPr/>
        </p:nvSpPr>
        <p:spPr>
          <a:xfrm>
            <a:off x="443196" y="6933711"/>
            <a:ext cx="13388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When might we need to carry out a perpendicular bisector?</a:t>
            </a:r>
            <a:endParaRPr sz="2700" b="1" i="0" u="none" strike="noStrike" cap="none">
              <a:solidFill>
                <a:srgbClr val="000000"/>
              </a:solidFill>
              <a:latin typeface="Arial"/>
              <a:ea typeface="Arial"/>
              <a:cs typeface="Arial"/>
              <a:sym typeface="Arial"/>
            </a:endParaRPr>
          </a:p>
        </p:txBody>
      </p:sp>
      <p:sp>
        <p:nvSpPr>
          <p:cNvPr id="363" name="Google Shape;363;p15"/>
          <p:cNvSpPr txBox="1"/>
          <p:nvPr/>
        </p:nvSpPr>
        <p:spPr>
          <a:xfrm>
            <a:off x="443147" y="5939800"/>
            <a:ext cx="104619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Should we leave on our arcs? Why?</a:t>
            </a:r>
            <a:endParaRPr sz="27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6"/>
          <p:cNvSpPr/>
          <p:nvPr/>
        </p:nvSpPr>
        <p:spPr>
          <a:xfrm>
            <a:off x="265700" y="7165150"/>
            <a:ext cx="13636800" cy="2037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6"/>
          <p:cNvSpPr txBox="1"/>
          <p:nvPr/>
        </p:nvSpPr>
        <p:spPr>
          <a:xfrm>
            <a:off x="196279" y="162705"/>
            <a:ext cx="13867433"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The locus of points that are equidistant from two lines</a:t>
            </a:r>
            <a:endParaRPr sz="4800" b="1" i="0" u="none" strike="noStrike" cap="none">
              <a:solidFill>
                <a:srgbClr val="913F53"/>
              </a:solidFill>
              <a:latin typeface="Arial"/>
              <a:ea typeface="Arial"/>
              <a:cs typeface="Arial"/>
              <a:sym typeface="Arial"/>
            </a:endParaRPr>
          </a:p>
        </p:txBody>
      </p:sp>
      <p:sp>
        <p:nvSpPr>
          <p:cNvPr id="370" name="Google Shape;370;p16"/>
          <p:cNvSpPr txBox="1"/>
          <p:nvPr/>
        </p:nvSpPr>
        <p:spPr>
          <a:xfrm>
            <a:off x="304784" y="7349091"/>
            <a:ext cx="13341000" cy="13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Mary wants to plant her tree so that it's exactly halfway between the two walls of her garden so that it can get the most sunlight. Find the locus of points where Mary could plant her tree.</a:t>
            </a:r>
            <a:endParaRPr sz="2700" b="1" i="0" u="none" strike="noStrike" cap="none">
              <a:solidFill>
                <a:srgbClr val="000000"/>
              </a:solidFill>
              <a:latin typeface="Arial"/>
              <a:ea typeface="Arial"/>
              <a:cs typeface="Arial"/>
              <a:sym typeface="Arial"/>
            </a:endParaRPr>
          </a:p>
        </p:txBody>
      </p:sp>
      <p:cxnSp>
        <p:nvCxnSpPr>
          <p:cNvPr id="371" name="Google Shape;371;p16"/>
          <p:cNvCxnSpPr/>
          <p:nvPr/>
        </p:nvCxnSpPr>
        <p:spPr>
          <a:xfrm>
            <a:off x="3586543" y="4049537"/>
            <a:ext cx="0" cy="2024769"/>
          </a:xfrm>
          <a:prstGeom prst="straightConnector1">
            <a:avLst/>
          </a:prstGeom>
          <a:noFill/>
          <a:ln w="38100" cap="flat" cmpd="sng">
            <a:solidFill>
              <a:srgbClr val="000000"/>
            </a:solidFill>
            <a:prstDash val="solid"/>
            <a:miter lim="800000"/>
            <a:headEnd type="none" w="sm" len="sm"/>
            <a:tailEnd type="none" w="sm" len="sm"/>
          </a:ln>
        </p:spPr>
      </p:cxnSp>
      <p:cxnSp>
        <p:nvCxnSpPr>
          <p:cNvPr id="372" name="Google Shape;372;p16"/>
          <p:cNvCxnSpPr/>
          <p:nvPr/>
        </p:nvCxnSpPr>
        <p:spPr>
          <a:xfrm rot="10800000" flipH="1">
            <a:off x="3586544" y="5218570"/>
            <a:ext cx="6138164" cy="879870"/>
          </a:xfrm>
          <a:prstGeom prst="straightConnector1">
            <a:avLst/>
          </a:prstGeom>
          <a:noFill/>
          <a:ln w="38100" cap="flat" cmpd="sng">
            <a:solidFill>
              <a:srgbClr val="000000"/>
            </a:solidFill>
            <a:prstDash val="solid"/>
            <a:miter lim="800000"/>
            <a:headEnd type="none" w="sm" len="sm"/>
            <a:tailEnd type="none" w="sm" len="sm"/>
          </a:ln>
        </p:spPr>
      </p:cxnSp>
      <p:cxnSp>
        <p:nvCxnSpPr>
          <p:cNvPr id="373" name="Google Shape;373;p16"/>
          <p:cNvCxnSpPr/>
          <p:nvPr/>
        </p:nvCxnSpPr>
        <p:spPr>
          <a:xfrm>
            <a:off x="3610275" y="4025403"/>
            <a:ext cx="0" cy="2036881"/>
          </a:xfrm>
          <a:prstGeom prst="straightConnector1">
            <a:avLst/>
          </a:prstGeom>
          <a:noFill/>
          <a:ln w="127000" cap="flat" cmpd="sng">
            <a:solidFill>
              <a:srgbClr val="A52A00"/>
            </a:solidFill>
            <a:prstDash val="solid"/>
            <a:miter lim="800000"/>
            <a:headEnd type="none" w="sm" len="sm"/>
            <a:tailEnd type="none" w="sm" len="sm"/>
          </a:ln>
        </p:spPr>
      </p:cxnSp>
      <p:cxnSp>
        <p:nvCxnSpPr>
          <p:cNvPr id="374" name="Google Shape;374;p16"/>
          <p:cNvCxnSpPr/>
          <p:nvPr/>
        </p:nvCxnSpPr>
        <p:spPr>
          <a:xfrm rot="10800000" flipH="1">
            <a:off x="3681650" y="5206541"/>
            <a:ext cx="6185700" cy="891900"/>
          </a:xfrm>
          <a:prstGeom prst="straightConnector1">
            <a:avLst/>
          </a:prstGeom>
          <a:noFill/>
          <a:ln w="127000" cap="flat" cmpd="sng">
            <a:solidFill>
              <a:srgbClr val="A52A00"/>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7"/>
          <p:cNvSpPr/>
          <p:nvPr/>
        </p:nvSpPr>
        <p:spPr>
          <a:xfrm>
            <a:off x="121600" y="7381300"/>
            <a:ext cx="13961100" cy="1747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7"/>
          <p:cNvSpPr txBox="1"/>
          <p:nvPr/>
        </p:nvSpPr>
        <p:spPr>
          <a:xfrm>
            <a:off x="3137635" y="604990"/>
            <a:ext cx="8208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Equidistant from two lines</a:t>
            </a:r>
            <a:endParaRPr sz="4800" b="1" i="0" u="none" strike="noStrike" cap="none">
              <a:solidFill>
                <a:srgbClr val="913F53"/>
              </a:solidFill>
              <a:latin typeface="Arial"/>
              <a:ea typeface="Arial"/>
              <a:cs typeface="Arial"/>
              <a:sym typeface="Arial"/>
            </a:endParaRPr>
          </a:p>
        </p:txBody>
      </p:sp>
      <p:cxnSp>
        <p:nvCxnSpPr>
          <p:cNvPr id="381" name="Google Shape;381;p17"/>
          <p:cNvCxnSpPr/>
          <p:nvPr/>
        </p:nvCxnSpPr>
        <p:spPr>
          <a:xfrm>
            <a:off x="3586543" y="4049537"/>
            <a:ext cx="0" cy="2024769"/>
          </a:xfrm>
          <a:prstGeom prst="straightConnector1">
            <a:avLst/>
          </a:prstGeom>
          <a:noFill/>
          <a:ln w="38100" cap="flat" cmpd="sng">
            <a:solidFill>
              <a:srgbClr val="000000"/>
            </a:solidFill>
            <a:prstDash val="solid"/>
            <a:miter lim="800000"/>
            <a:headEnd type="none" w="sm" len="sm"/>
            <a:tailEnd type="none" w="sm" len="sm"/>
          </a:ln>
        </p:spPr>
      </p:cxnSp>
      <p:cxnSp>
        <p:nvCxnSpPr>
          <p:cNvPr id="382" name="Google Shape;382;p17"/>
          <p:cNvCxnSpPr/>
          <p:nvPr/>
        </p:nvCxnSpPr>
        <p:spPr>
          <a:xfrm rot="10800000" flipH="1">
            <a:off x="3586544" y="5218570"/>
            <a:ext cx="6138164" cy="879870"/>
          </a:xfrm>
          <a:prstGeom prst="straightConnector1">
            <a:avLst/>
          </a:prstGeom>
          <a:noFill/>
          <a:ln w="38100" cap="flat" cmpd="sng">
            <a:solidFill>
              <a:srgbClr val="000000"/>
            </a:solidFill>
            <a:prstDash val="solid"/>
            <a:miter lim="800000"/>
            <a:headEnd type="none" w="sm" len="sm"/>
            <a:tailEnd type="none" w="sm" len="sm"/>
          </a:ln>
        </p:spPr>
      </p:cxnSp>
      <p:cxnSp>
        <p:nvCxnSpPr>
          <p:cNvPr id="383" name="Google Shape;383;p17"/>
          <p:cNvCxnSpPr/>
          <p:nvPr/>
        </p:nvCxnSpPr>
        <p:spPr>
          <a:xfrm rot="10800000" flipH="1">
            <a:off x="3610275" y="3856732"/>
            <a:ext cx="3782822" cy="2229596"/>
          </a:xfrm>
          <a:prstGeom prst="straightConnector1">
            <a:avLst/>
          </a:prstGeom>
          <a:noFill/>
          <a:ln w="38100" cap="sq" cmpd="sng">
            <a:solidFill>
              <a:srgbClr val="000000"/>
            </a:solidFill>
            <a:prstDash val="dot"/>
            <a:miter lim="800000"/>
            <a:headEnd type="none" w="sm" len="sm"/>
            <a:tailEnd type="none" w="sm" len="sm"/>
          </a:ln>
        </p:spPr>
      </p:cxnSp>
      <p:sp>
        <p:nvSpPr>
          <p:cNvPr id="384" name="Google Shape;384;p17"/>
          <p:cNvSpPr txBox="1"/>
          <p:nvPr/>
        </p:nvSpPr>
        <p:spPr>
          <a:xfrm>
            <a:off x="276570" y="7660268"/>
            <a:ext cx="13721701" cy="9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The locus of points equidistant from two lines is </a:t>
            </a:r>
            <a:r>
              <a:rPr lang="en-GB" sz="2700" b="1" i="0" u="sng" strike="noStrike" cap="none">
                <a:solidFill>
                  <a:srgbClr val="000000"/>
                </a:solidFill>
                <a:latin typeface="Arial"/>
                <a:ea typeface="Arial"/>
                <a:cs typeface="Arial"/>
                <a:sym typeface="Arial"/>
              </a:rPr>
              <a:t>a line. </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en-GB" sz="2700" b="1" i="0" u="sng" strike="noStrike" cap="none">
                <a:solidFill>
                  <a:srgbClr val="000000"/>
                </a:solidFill>
                <a:latin typeface="Arial"/>
                <a:ea typeface="Arial"/>
                <a:cs typeface="Arial"/>
                <a:sym typeface="Arial"/>
              </a:rPr>
              <a:t>I</a:t>
            </a:r>
            <a:r>
              <a:rPr lang="en-GB" sz="2700" b="1" i="0" u="none" strike="noStrike" cap="none">
                <a:solidFill>
                  <a:srgbClr val="000000"/>
                </a:solidFill>
                <a:latin typeface="Arial"/>
                <a:ea typeface="Arial"/>
                <a:cs typeface="Arial"/>
                <a:sym typeface="Arial"/>
              </a:rPr>
              <a:t>t cuts the angle that the two lines from in half- we call it an </a:t>
            </a:r>
            <a:r>
              <a:rPr lang="en-GB" sz="2700" b="1" i="0" u="sng" strike="noStrike" cap="none">
                <a:solidFill>
                  <a:srgbClr val="000000"/>
                </a:solidFill>
                <a:latin typeface="Arial"/>
                <a:ea typeface="Arial"/>
                <a:cs typeface="Arial"/>
                <a:sym typeface="Arial"/>
              </a:rPr>
              <a:t>angle bisector.</a:t>
            </a:r>
            <a:r>
              <a:rPr lang="en-GB" sz="2700" b="1" i="0" u="none" strike="noStrike" cap="none">
                <a:solidFill>
                  <a:srgbClr val="000000"/>
                </a:solidFill>
                <a:latin typeface="Arial"/>
                <a:ea typeface="Arial"/>
                <a:cs typeface="Arial"/>
                <a:sym typeface="Arial"/>
              </a:rPr>
              <a:t> </a:t>
            </a:r>
            <a:endParaRPr sz="2700" b="1" i="0" u="none" strike="noStrike" cap="none">
              <a:solidFill>
                <a:srgbClr val="000000"/>
              </a:solidFill>
              <a:latin typeface="Arial"/>
              <a:ea typeface="Arial"/>
              <a:cs typeface="Arial"/>
              <a:sym typeface="Arial"/>
            </a:endParaRPr>
          </a:p>
        </p:txBody>
      </p:sp>
      <p:cxnSp>
        <p:nvCxnSpPr>
          <p:cNvPr id="385" name="Google Shape;385;p17"/>
          <p:cNvCxnSpPr/>
          <p:nvPr/>
        </p:nvCxnSpPr>
        <p:spPr>
          <a:xfrm>
            <a:off x="3586543" y="4001359"/>
            <a:ext cx="0" cy="2036791"/>
          </a:xfrm>
          <a:prstGeom prst="straightConnector1">
            <a:avLst/>
          </a:prstGeom>
          <a:noFill/>
          <a:ln w="127000" cap="flat" cmpd="sng">
            <a:solidFill>
              <a:srgbClr val="A52A00"/>
            </a:solidFill>
            <a:prstDash val="solid"/>
            <a:miter lim="800000"/>
            <a:headEnd type="none" w="sm" len="sm"/>
            <a:tailEnd type="none" w="sm" len="sm"/>
          </a:ln>
        </p:spPr>
      </p:cxnSp>
      <p:cxnSp>
        <p:nvCxnSpPr>
          <p:cNvPr id="386" name="Google Shape;386;p17"/>
          <p:cNvCxnSpPr/>
          <p:nvPr/>
        </p:nvCxnSpPr>
        <p:spPr>
          <a:xfrm rot="10800000" flipH="1">
            <a:off x="3681650" y="5182414"/>
            <a:ext cx="6304822" cy="879870"/>
          </a:xfrm>
          <a:prstGeom prst="straightConnector1">
            <a:avLst/>
          </a:prstGeom>
          <a:noFill/>
          <a:ln w="127000" cap="flat" cmpd="sng">
            <a:solidFill>
              <a:srgbClr val="A52A00"/>
            </a:solidFill>
            <a:prstDash val="solid"/>
            <a:miter lim="800000"/>
            <a:headEnd type="none" w="sm" len="sm"/>
            <a:tailEnd type="none" w="sm" len="sm"/>
          </a:ln>
        </p:spPr>
      </p:cxnSp>
      <p:cxnSp>
        <p:nvCxnSpPr>
          <p:cNvPr id="387" name="Google Shape;387;p17"/>
          <p:cNvCxnSpPr/>
          <p:nvPr/>
        </p:nvCxnSpPr>
        <p:spPr>
          <a:xfrm rot="10800000" flipH="1">
            <a:off x="3681650" y="3880777"/>
            <a:ext cx="3759090" cy="2121216"/>
          </a:xfrm>
          <a:prstGeom prst="straightConnector1">
            <a:avLst/>
          </a:prstGeom>
          <a:noFill/>
          <a:ln w="127000" cap="flat" cmpd="sng">
            <a:solidFill>
              <a:srgbClr val="00FF00"/>
            </a:solidFill>
            <a:prstDash val="solid"/>
            <a:miter lim="800000"/>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8"/>
          <p:cNvSpPr/>
          <p:nvPr/>
        </p:nvSpPr>
        <p:spPr>
          <a:xfrm>
            <a:off x="1310525" y="7447675"/>
            <a:ext cx="11979300" cy="1044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3" name="Google Shape;393;p18"/>
          <p:cNvPicPr preferRelativeResize="0"/>
          <p:nvPr/>
        </p:nvPicPr>
        <p:blipFill rotWithShape="1">
          <a:blip r:embed="rId3">
            <a:alphaModFix/>
          </a:blip>
          <a:srcRect l="40001" r="33093"/>
          <a:stretch/>
        </p:blipFill>
        <p:spPr>
          <a:xfrm>
            <a:off x="9952825" y="1228750"/>
            <a:ext cx="3211938" cy="5119850"/>
          </a:xfrm>
          <a:prstGeom prst="rect">
            <a:avLst/>
          </a:prstGeom>
          <a:solidFill>
            <a:srgbClr val="000000">
              <a:alpha val="0"/>
            </a:srgbClr>
          </a:solidFill>
          <a:ln>
            <a:noFill/>
          </a:ln>
        </p:spPr>
      </p:pic>
      <p:sp>
        <p:nvSpPr>
          <p:cNvPr id="394" name="Google Shape;394;p18"/>
          <p:cNvSpPr txBox="1"/>
          <p:nvPr/>
        </p:nvSpPr>
        <p:spPr>
          <a:xfrm>
            <a:off x="1159827" y="325409"/>
            <a:ext cx="963671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an angle bisector</a:t>
            </a:r>
            <a:endParaRPr sz="4800" b="1" i="0" u="none" strike="noStrike" cap="none">
              <a:solidFill>
                <a:srgbClr val="913F53"/>
              </a:solidFill>
              <a:latin typeface="Arial"/>
              <a:ea typeface="Arial"/>
              <a:cs typeface="Arial"/>
              <a:sym typeface="Arial"/>
            </a:endParaRPr>
          </a:p>
        </p:txBody>
      </p:sp>
      <p:sp>
        <p:nvSpPr>
          <p:cNvPr id="395" name="Google Shape;395;p18"/>
          <p:cNvSpPr txBox="1"/>
          <p:nvPr/>
        </p:nvSpPr>
        <p:spPr>
          <a:xfrm>
            <a:off x="241003" y="1455275"/>
            <a:ext cx="92679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Example: Construct the angle bisector of the angle ABC.</a:t>
            </a:r>
            <a:endParaRPr sz="2700" b="0" i="0" u="none" strike="noStrike" cap="none">
              <a:solidFill>
                <a:srgbClr val="000000"/>
              </a:solidFill>
              <a:latin typeface="Arial"/>
              <a:ea typeface="Arial"/>
              <a:cs typeface="Arial"/>
              <a:sym typeface="Arial"/>
            </a:endParaRPr>
          </a:p>
        </p:txBody>
      </p:sp>
      <p:cxnSp>
        <p:nvCxnSpPr>
          <p:cNvPr id="396" name="Google Shape;396;p18"/>
          <p:cNvCxnSpPr/>
          <p:nvPr/>
        </p:nvCxnSpPr>
        <p:spPr>
          <a:xfrm>
            <a:off x="3586543" y="4507551"/>
            <a:ext cx="5442268" cy="0"/>
          </a:xfrm>
          <a:prstGeom prst="straightConnector1">
            <a:avLst/>
          </a:prstGeom>
          <a:noFill/>
          <a:ln w="38100" cap="flat" cmpd="sng">
            <a:solidFill>
              <a:srgbClr val="000000"/>
            </a:solidFill>
            <a:prstDash val="solid"/>
            <a:miter lim="800000"/>
            <a:headEnd type="none" w="sm" len="sm"/>
            <a:tailEnd type="none" w="sm" len="sm"/>
          </a:ln>
        </p:spPr>
      </p:cxnSp>
      <p:sp>
        <p:nvSpPr>
          <p:cNvPr id="397" name="Google Shape;397;p18"/>
          <p:cNvSpPr txBox="1"/>
          <p:nvPr/>
        </p:nvSpPr>
        <p:spPr>
          <a:xfrm>
            <a:off x="6816218" y="2106121"/>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398" name="Google Shape;398;p18"/>
          <p:cNvSpPr txBox="1"/>
          <p:nvPr/>
        </p:nvSpPr>
        <p:spPr>
          <a:xfrm>
            <a:off x="2908491" y="4248399"/>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sp>
        <p:nvSpPr>
          <p:cNvPr id="399" name="Google Shape;399;p18"/>
          <p:cNvSpPr txBox="1"/>
          <p:nvPr/>
        </p:nvSpPr>
        <p:spPr>
          <a:xfrm>
            <a:off x="447102" y="7646801"/>
            <a:ext cx="137454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Aim: Construct a line which cuts the angle ABC exactly in half. </a:t>
            </a:r>
            <a:endParaRPr sz="2700" b="1" i="0" u="none" strike="noStrike" cap="none">
              <a:solidFill>
                <a:srgbClr val="000000"/>
              </a:solidFill>
              <a:latin typeface="Arial"/>
              <a:ea typeface="Arial"/>
              <a:cs typeface="Arial"/>
              <a:sym typeface="Arial"/>
            </a:endParaRPr>
          </a:p>
        </p:txBody>
      </p:sp>
      <p:cxnSp>
        <p:nvCxnSpPr>
          <p:cNvPr id="400" name="Google Shape;400;p18"/>
          <p:cNvCxnSpPr/>
          <p:nvPr/>
        </p:nvCxnSpPr>
        <p:spPr>
          <a:xfrm rot="10800000" flipH="1">
            <a:off x="3586543" y="2585196"/>
            <a:ext cx="3657918" cy="1910243"/>
          </a:xfrm>
          <a:prstGeom prst="straightConnector1">
            <a:avLst/>
          </a:prstGeom>
          <a:noFill/>
          <a:ln w="38100" cap="flat" cmpd="sng">
            <a:solidFill>
              <a:srgbClr val="000000"/>
            </a:solidFill>
            <a:prstDash val="solid"/>
            <a:miter lim="800000"/>
            <a:headEnd type="none" w="sm" len="sm"/>
            <a:tailEnd type="none" w="sm" len="sm"/>
          </a:ln>
        </p:spPr>
      </p:cxnSp>
      <p:sp>
        <p:nvSpPr>
          <p:cNvPr id="401" name="Google Shape;401;p18"/>
          <p:cNvSpPr txBox="1"/>
          <p:nvPr/>
        </p:nvSpPr>
        <p:spPr>
          <a:xfrm>
            <a:off x="8903907" y="4564769"/>
            <a:ext cx="604993"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GB" sz="3500" b="0" i="0" u="none" strike="noStrike" cap="none">
                <a:solidFill>
                  <a:srgbClr val="000000"/>
                </a:solidFill>
                <a:latin typeface="Arial"/>
                <a:ea typeface="Arial"/>
                <a:cs typeface="Arial"/>
                <a:sym typeface="Arial"/>
              </a:rPr>
              <a:t>c</a:t>
            </a:r>
            <a:endParaRPr sz="35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6e3768ae7a_0_0"/>
          <p:cNvPicPr preferRelativeResize="0"/>
          <p:nvPr/>
        </p:nvPicPr>
        <p:blipFill rotWithShape="1">
          <a:blip r:embed="rId3">
            <a:alphaModFix/>
          </a:blip>
          <a:srcRect/>
          <a:stretch/>
        </p:blipFill>
        <p:spPr>
          <a:xfrm>
            <a:off x="9940925" y="0"/>
            <a:ext cx="4333875" cy="828675"/>
          </a:xfrm>
          <a:prstGeom prst="rect">
            <a:avLst/>
          </a:prstGeom>
          <a:noFill/>
          <a:ln>
            <a:noFill/>
          </a:ln>
        </p:spPr>
      </p:pic>
      <p:pic>
        <p:nvPicPr>
          <p:cNvPr id="185" name="Google Shape;185;g6e3768ae7a_0_0"/>
          <p:cNvPicPr preferRelativeResize="0"/>
          <p:nvPr/>
        </p:nvPicPr>
        <p:blipFill>
          <a:blip r:embed="rId4">
            <a:alphaModFix/>
          </a:blip>
          <a:stretch>
            <a:fillRect/>
          </a:stretch>
        </p:blipFill>
        <p:spPr>
          <a:xfrm>
            <a:off x="744450" y="1346550"/>
            <a:ext cx="12723325" cy="8813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9"/>
          <p:cNvSpPr/>
          <p:nvPr/>
        </p:nvSpPr>
        <p:spPr>
          <a:xfrm>
            <a:off x="175650" y="7429650"/>
            <a:ext cx="13907101" cy="1351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7" name="Google Shape;407;p19"/>
          <p:cNvPicPr preferRelativeResize="0"/>
          <p:nvPr/>
        </p:nvPicPr>
        <p:blipFill rotWithShape="1">
          <a:blip r:embed="rId3">
            <a:alphaModFix/>
          </a:blip>
          <a:srcRect l="38225"/>
          <a:stretch/>
        </p:blipFill>
        <p:spPr>
          <a:xfrm>
            <a:off x="2391376" y="1217925"/>
            <a:ext cx="6481451" cy="5327250"/>
          </a:xfrm>
          <a:prstGeom prst="rect">
            <a:avLst/>
          </a:prstGeom>
          <a:solidFill>
            <a:srgbClr val="000000">
              <a:alpha val="0"/>
            </a:srgbClr>
          </a:solidFill>
          <a:ln>
            <a:noFill/>
          </a:ln>
        </p:spPr>
      </p:pic>
      <p:sp>
        <p:nvSpPr>
          <p:cNvPr id="408" name="Google Shape;408;p19"/>
          <p:cNvSpPr txBox="1"/>
          <p:nvPr/>
        </p:nvSpPr>
        <p:spPr>
          <a:xfrm>
            <a:off x="1880377" y="397484"/>
            <a:ext cx="96366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an angle bisector</a:t>
            </a:r>
            <a:endParaRPr sz="4800" b="1" i="0" u="none" strike="noStrike" cap="none">
              <a:solidFill>
                <a:srgbClr val="913F53"/>
              </a:solidFill>
              <a:latin typeface="Arial"/>
              <a:ea typeface="Arial"/>
              <a:cs typeface="Arial"/>
              <a:sym typeface="Arial"/>
            </a:endParaRPr>
          </a:p>
        </p:txBody>
      </p:sp>
      <p:sp>
        <p:nvSpPr>
          <p:cNvPr id="409" name="Google Shape;409;p19"/>
          <p:cNvSpPr txBox="1"/>
          <p:nvPr/>
        </p:nvSpPr>
        <p:spPr>
          <a:xfrm>
            <a:off x="357546" y="7528412"/>
            <a:ext cx="13793100" cy="95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1: Move your compass point to the place where the two lines meet, with your compass open to a fraction of the length of the lines.</a:t>
            </a:r>
            <a:endParaRPr sz="2700" b="1" i="0" u="none" strike="noStrike" cap="none">
              <a:solidFill>
                <a:srgbClr val="000000"/>
              </a:solidFill>
              <a:latin typeface="Arial"/>
              <a:ea typeface="Arial"/>
              <a:cs typeface="Arial"/>
              <a:sym typeface="Arial"/>
            </a:endParaRPr>
          </a:p>
        </p:txBody>
      </p:sp>
      <p:grpSp>
        <p:nvGrpSpPr>
          <p:cNvPr id="410" name="Google Shape;410;p19"/>
          <p:cNvGrpSpPr/>
          <p:nvPr/>
        </p:nvGrpSpPr>
        <p:grpSpPr>
          <a:xfrm>
            <a:off x="2908491" y="2106120"/>
            <a:ext cx="6600409" cy="5422151"/>
            <a:chOff x="2908491" y="2106121"/>
            <a:chExt cx="6600409" cy="3089590"/>
          </a:xfrm>
        </p:grpSpPr>
        <p:cxnSp>
          <p:nvCxnSpPr>
            <p:cNvPr id="411" name="Google Shape;411;p19"/>
            <p:cNvCxnSpPr/>
            <p:nvPr/>
          </p:nvCxnSpPr>
          <p:spPr>
            <a:xfrm>
              <a:off x="3586543" y="4507551"/>
              <a:ext cx="5442268" cy="0"/>
            </a:xfrm>
            <a:prstGeom prst="straightConnector1">
              <a:avLst/>
            </a:prstGeom>
            <a:noFill/>
            <a:ln w="38100" cap="flat" cmpd="sng">
              <a:solidFill>
                <a:srgbClr val="000000"/>
              </a:solidFill>
              <a:prstDash val="solid"/>
              <a:miter lim="800000"/>
              <a:headEnd type="none" w="sm" len="sm"/>
              <a:tailEnd type="none" w="sm" len="sm"/>
            </a:ln>
          </p:spPr>
        </p:cxnSp>
        <p:sp>
          <p:nvSpPr>
            <p:cNvPr id="412" name="Google Shape;412;p19"/>
            <p:cNvSpPr txBox="1"/>
            <p:nvPr/>
          </p:nvSpPr>
          <p:spPr>
            <a:xfrm>
              <a:off x="6816218" y="2106121"/>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413" name="Google Shape;413;p19"/>
            <p:cNvSpPr txBox="1"/>
            <p:nvPr/>
          </p:nvSpPr>
          <p:spPr>
            <a:xfrm>
              <a:off x="2908491" y="4248399"/>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cxnSp>
          <p:nvCxnSpPr>
            <p:cNvPr id="414" name="Google Shape;414;p19"/>
            <p:cNvCxnSpPr/>
            <p:nvPr/>
          </p:nvCxnSpPr>
          <p:spPr>
            <a:xfrm rot="10800000" flipH="1">
              <a:off x="3586543" y="2585196"/>
              <a:ext cx="3657918" cy="1910243"/>
            </a:xfrm>
            <a:prstGeom prst="straightConnector1">
              <a:avLst/>
            </a:prstGeom>
            <a:noFill/>
            <a:ln w="38100" cap="flat" cmpd="sng">
              <a:solidFill>
                <a:srgbClr val="000000"/>
              </a:solidFill>
              <a:prstDash val="solid"/>
              <a:miter lim="800000"/>
              <a:headEnd type="none" w="sm" len="sm"/>
              <a:tailEnd type="none" w="sm" len="sm"/>
            </a:ln>
          </p:spPr>
        </p:cxnSp>
        <p:sp>
          <p:nvSpPr>
            <p:cNvPr id="415" name="Google Shape;415;p19"/>
            <p:cNvSpPr txBox="1"/>
            <p:nvPr/>
          </p:nvSpPr>
          <p:spPr>
            <a:xfrm>
              <a:off x="8903907" y="4564769"/>
              <a:ext cx="604993"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GB" sz="3500" b="0" i="0" u="none" strike="noStrike" cap="none">
                  <a:solidFill>
                    <a:srgbClr val="000000"/>
                  </a:solidFill>
                  <a:latin typeface="Arial"/>
                  <a:ea typeface="Arial"/>
                  <a:cs typeface="Arial"/>
                  <a:sym typeface="Arial"/>
                </a:rPr>
                <a:t>c</a:t>
              </a:r>
              <a:endParaRPr sz="35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0"/>
          <p:cNvSpPr/>
          <p:nvPr/>
        </p:nvSpPr>
        <p:spPr>
          <a:xfrm>
            <a:off x="3292100" y="8942850"/>
            <a:ext cx="8070300" cy="846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1" name="Google Shape;421;p20"/>
          <p:cNvPicPr preferRelativeResize="0"/>
          <p:nvPr/>
        </p:nvPicPr>
        <p:blipFill rotWithShape="1">
          <a:blip r:embed="rId3">
            <a:alphaModFix/>
          </a:blip>
          <a:srcRect l="34967" t="16023" b="36017"/>
          <a:stretch/>
        </p:blipFill>
        <p:spPr>
          <a:xfrm rot="1216614">
            <a:off x="-531012" y="2091400"/>
            <a:ext cx="7676924" cy="4657750"/>
          </a:xfrm>
          <a:prstGeom prst="rect">
            <a:avLst/>
          </a:prstGeom>
          <a:solidFill>
            <a:srgbClr val="000000">
              <a:alpha val="0"/>
            </a:srgbClr>
          </a:solidFill>
          <a:ln>
            <a:noFill/>
          </a:ln>
        </p:spPr>
      </p:pic>
      <p:sp>
        <p:nvSpPr>
          <p:cNvPr id="422" name="Google Shape;422;p20"/>
          <p:cNvSpPr txBox="1"/>
          <p:nvPr/>
        </p:nvSpPr>
        <p:spPr>
          <a:xfrm>
            <a:off x="2492877" y="302459"/>
            <a:ext cx="96366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an angle bisector</a:t>
            </a:r>
            <a:endParaRPr sz="4800" b="1" i="0" u="none" strike="noStrike" cap="none">
              <a:solidFill>
                <a:srgbClr val="913F53"/>
              </a:solidFill>
              <a:latin typeface="Arial"/>
              <a:ea typeface="Arial"/>
              <a:cs typeface="Arial"/>
              <a:sym typeface="Arial"/>
            </a:endParaRPr>
          </a:p>
        </p:txBody>
      </p:sp>
      <p:sp>
        <p:nvSpPr>
          <p:cNvPr id="423" name="Google Shape;423;p20"/>
          <p:cNvSpPr txBox="1"/>
          <p:nvPr/>
        </p:nvSpPr>
        <p:spPr>
          <a:xfrm>
            <a:off x="414658" y="9110037"/>
            <a:ext cx="137931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2: Draw an arc on both lines</a:t>
            </a:r>
            <a:endParaRPr sz="2700" b="1" i="0" u="none" strike="noStrike" cap="none">
              <a:solidFill>
                <a:srgbClr val="000000"/>
              </a:solidFill>
              <a:latin typeface="Arial"/>
              <a:ea typeface="Arial"/>
              <a:cs typeface="Arial"/>
              <a:sym typeface="Arial"/>
            </a:endParaRPr>
          </a:p>
        </p:txBody>
      </p:sp>
      <p:grpSp>
        <p:nvGrpSpPr>
          <p:cNvPr id="424" name="Google Shape;424;p20"/>
          <p:cNvGrpSpPr/>
          <p:nvPr/>
        </p:nvGrpSpPr>
        <p:grpSpPr>
          <a:xfrm>
            <a:off x="734704" y="1884910"/>
            <a:ext cx="8760256" cy="7995316"/>
            <a:chOff x="748644" y="1978326"/>
            <a:chExt cx="8760256" cy="4618953"/>
          </a:xfrm>
        </p:grpSpPr>
        <p:cxnSp>
          <p:nvCxnSpPr>
            <p:cNvPr id="425" name="Google Shape;425;p20"/>
            <p:cNvCxnSpPr/>
            <p:nvPr/>
          </p:nvCxnSpPr>
          <p:spPr>
            <a:xfrm>
              <a:off x="3586543" y="4507551"/>
              <a:ext cx="5442268" cy="0"/>
            </a:xfrm>
            <a:prstGeom prst="straightConnector1">
              <a:avLst/>
            </a:prstGeom>
            <a:noFill/>
            <a:ln w="38100" cap="flat" cmpd="sng">
              <a:solidFill>
                <a:srgbClr val="000000"/>
              </a:solidFill>
              <a:prstDash val="solid"/>
              <a:miter lim="800000"/>
              <a:headEnd type="none" w="sm" len="sm"/>
              <a:tailEnd type="none" w="sm" len="sm"/>
            </a:ln>
          </p:spPr>
        </p:cxnSp>
        <p:sp>
          <p:nvSpPr>
            <p:cNvPr id="426" name="Google Shape;426;p20"/>
            <p:cNvSpPr txBox="1"/>
            <p:nvPr/>
          </p:nvSpPr>
          <p:spPr>
            <a:xfrm>
              <a:off x="6816218" y="2106121"/>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427" name="Google Shape;427;p20"/>
            <p:cNvSpPr txBox="1"/>
            <p:nvPr/>
          </p:nvSpPr>
          <p:spPr>
            <a:xfrm>
              <a:off x="2908491" y="4248399"/>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cxnSp>
          <p:nvCxnSpPr>
            <p:cNvPr id="428" name="Google Shape;428;p20"/>
            <p:cNvCxnSpPr/>
            <p:nvPr/>
          </p:nvCxnSpPr>
          <p:spPr>
            <a:xfrm rot="10800000" flipH="1">
              <a:off x="3586543" y="2585196"/>
              <a:ext cx="3657918" cy="1910243"/>
            </a:xfrm>
            <a:prstGeom prst="straightConnector1">
              <a:avLst/>
            </a:prstGeom>
            <a:noFill/>
            <a:ln w="38100" cap="flat" cmpd="sng">
              <a:solidFill>
                <a:srgbClr val="000000"/>
              </a:solidFill>
              <a:prstDash val="solid"/>
              <a:miter lim="800000"/>
              <a:headEnd type="none" w="sm" len="sm"/>
              <a:tailEnd type="none" w="sm" len="sm"/>
            </a:ln>
          </p:spPr>
        </p:cxnSp>
        <p:sp>
          <p:nvSpPr>
            <p:cNvPr id="429" name="Google Shape;429;p20"/>
            <p:cNvSpPr txBox="1"/>
            <p:nvPr/>
          </p:nvSpPr>
          <p:spPr>
            <a:xfrm>
              <a:off x="8903907" y="4564769"/>
              <a:ext cx="604993"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GB" sz="3500" b="0" i="0" u="none" strike="noStrike" cap="none">
                  <a:solidFill>
                    <a:srgbClr val="000000"/>
                  </a:solidFill>
                  <a:latin typeface="Arial"/>
                  <a:ea typeface="Arial"/>
                  <a:cs typeface="Arial"/>
                  <a:sym typeface="Arial"/>
                </a:rPr>
                <a:t>c</a:t>
              </a:r>
              <a:endParaRPr sz="3500" b="0" i="0" u="none" strike="noStrike" cap="none">
                <a:solidFill>
                  <a:srgbClr val="000000"/>
                </a:solidFill>
                <a:latin typeface="Arial"/>
                <a:ea typeface="Arial"/>
                <a:cs typeface="Arial"/>
                <a:sym typeface="Arial"/>
              </a:endParaRPr>
            </a:p>
          </p:txBody>
        </p:sp>
        <p:sp>
          <p:nvSpPr>
            <p:cNvPr id="430" name="Google Shape;430;p20"/>
            <p:cNvSpPr/>
            <p:nvPr/>
          </p:nvSpPr>
          <p:spPr>
            <a:xfrm rot="1250076">
              <a:off x="1045001" y="2921071"/>
              <a:ext cx="5803752" cy="2733463"/>
            </a:xfrm>
            <a:prstGeom prst="arc">
              <a:avLst>
                <a:gd name="adj1" fmla="val 16200000"/>
                <a:gd name="adj2" fmla="val 1624480"/>
              </a:avLst>
            </a:prstGeom>
            <a:noFill/>
            <a:ln w="2857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1"/>
          <p:cNvSpPr/>
          <p:nvPr/>
        </p:nvSpPr>
        <p:spPr>
          <a:xfrm>
            <a:off x="373800" y="7807950"/>
            <a:ext cx="13672800" cy="1549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6" name="Google Shape;436;p21"/>
          <p:cNvPicPr preferRelativeResize="0"/>
          <p:nvPr/>
        </p:nvPicPr>
        <p:blipFill rotWithShape="1">
          <a:blip r:embed="rId3">
            <a:alphaModFix/>
          </a:blip>
          <a:srcRect l="35764" t="21544" b="33804"/>
          <a:stretch/>
        </p:blipFill>
        <p:spPr>
          <a:xfrm rot="1218945">
            <a:off x="2941073" y="2164874"/>
            <a:ext cx="5327231" cy="2568526"/>
          </a:xfrm>
          <a:prstGeom prst="rect">
            <a:avLst/>
          </a:prstGeom>
          <a:solidFill>
            <a:srgbClr val="000000">
              <a:alpha val="0"/>
            </a:srgbClr>
          </a:solidFill>
          <a:ln>
            <a:noFill/>
          </a:ln>
        </p:spPr>
      </p:pic>
      <p:sp>
        <p:nvSpPr>
          <p:cNvPr id="437" name="Google Shape;437;p21"/>
          <p:cNvSpPr txBox="1"/>
          <p:nvPr/>
        </p:nvSpPr>
        <p:spPr>
          <a:xfrm>
            <a:off x="2147535" y="207794"/>
            <a:ext cx="96366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an angle bisector</a:t>
            </a:r>
            <a:endParaRPr sz="4800" b="1" i="0" u="none" strike="noStrike" cap="none">
              <a:solidFill>
                <a:srgbClr val="913F53"/>
              </a:solidFill>
              <a:latin typeface="Arial"/>
              <a:ea typeface="Arial"/>
              <a:cs typeface="Arial"/>
              <a:sym typeface="Arial"/>
            </a:endParaRPr>
          </a:p>
        </p:txBody>
      </p:sp>
      <p:sp>
        <p:nvSpPr>
          <p:cNvPr id="438" name="Google Shape;438;p21"/>
          <p:cNvSpPr txBox="1"/>
          <p:nvPr/>
        </p:nvSpPr>
        <p:spPr>
          <a:xfrm>
            <a:off x="240883" y="8009501"/>
            <a:ext cx="13793100" cy="95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3: Place your compass on each of the points where the arcs cross the lines and draw a new arc- not changing the width at the which the compass is open.</a:t>
            </a:r>
            <a:endParaRPr sz="2700" b="1" i="0" u="none" strike="noStrike" cap="none">
              <a:solidFill>
                <a:srgbClr val="000000"/>
              </a:solidFill>
              <a:latin typeface="Arial"/>
              <a:ea typeface="Arial"/>
              <a:cs typeface="Arial"/>
              <a:sym typeface="Arial"/>
            </a:endParaRPr>
          </a:p>
        </p:txBody>
      </p:sp>
      <p:grpSp>
        <p:nvGrpSpPr>
          <p:cNvPr id="439" name="Google Shape;439;p21"/>
          <p:cNvGrpSpPr/>
          <p:nvPr/>
        </p:nvGrpSpPr>
        <p:grpSpPr>
          <a:xfrm>
            <a:off x="2908491" y="1716116"/>
            <a:ext cx="6600409" cy="5815205"/>
            <a:chOff x="2908491" y="1880903"/>
            <a:chExt cx="6600409" cy="3358154"/>
          </a:xfrm>
        </p:grpSpPr>
        <p:cxnSp>
          <p:nvCxnSpPr>
            <p:cNvPr id="440" name="Google Shape;440;p21"/>
            <p:cNvCxnSpPr/>
            <p:nvPr/>
          </p:nvCxnSpPr>
          <p:spPr>
            <a:xfrm>
              <a:off x="3586543" y="4507551"/>
              <a:ext cx="5442268" cy="0"/>
            </a:xfrm>
            <a:prstGeom prst="straightConnector1">
              <a:avLst/>
            </a:prstGeom>
            <a:noFill/>
            <a:ln w="38100" cap="flat" cmpd="sng">
              <a:solidFill>
                <a:srgbClr val="000000"/>
              </a:solidFill>
              <a:prstDash val="solid"/>
              <a:miter lim="800000"/>
              <a:headEnd type="none" w="sm" len="sm"/>
              <a:tailEnd type="none" w="sm" len="sm"/>
            </a:ln>
          </p:spPr>
        </p:cxnSp>
        <p:sp>
          <p:nvSpPr>
            <p:cNvPr id="441" name="Google Shape;441;p21"/>
            <p:cNvSpPr txBox="1"/>
            <p:nvPr/>
          </p:nvSpPr>
          <p:spPr>
            <a:xfrm>
              <a:off x="6816218" y="2106121"/>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442" name="Google Shape;442;p21"/>
            <p:cNvSpPr txBox="1"/>
            <p:nvPr/>
          </p:nvSpPr>
          <p:spPr>
            <a:xfrm>
              <a:off x="2908491" y="4248399"/>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cxnSp>
          <p:nvCxnSpPr>
            <p:cNvPr id="443" name="Google Shape;443;p21"/>
            <p:cNvCxnSpPr/>
            <p:nvPr/>
          </p:nvCxnSpPr>
          <p:spPr>
            <a:xfrm rot="10800000" flipH="1">
              <a:off x="3586543" y="2585196"/>
              <a:ext cx="3657918" cy="1910243"/>
            </a:xfrm>
            <a:prstGeom prst="straightConnector1">
              <a:avLst/>
            </a:prstGeom>
            <a:noFill/>
            <a:ln w="38100" cap="flat" cmpd="sng">
              <a:solidFill>
                <a:srgbClr val="000000"/>
              </a:solidFill>
              <a:prstDash val="solid"/>
              <a:miter lim="800000"/>
              <a:headEnd type="none" w="sm" len="sm"/>
              <a:tailEnd type="none" w="sm" len="sm"/>
            </a:ln>
          </p:spPr>
        </p:cxnSp>
        <p:sp>
          <p:nvSpPr>
            <p:cNvPr id="444" name="Google Shape;444;p21"/>
            <p:cNvSpPr txBox="1"/>
            <p:nvPr/>
          </p:nvSpPr>
          <p:spPr>
            <a:xfrm>
              <a:off x="8903907" y="4564769"/>
              <a:ext cx="604993"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GB" sz="3500" b="0" i="0" u="none" strike="noStrike" cap="none">
                  <a:solidFill>
                    <a:srgbClr val="000000"/>
                  </a:solidFill>
                  <a:latin typeface="Arial"/>
                  <a:ea typeface="Arial"/>
                  <a:cs typeface="Arial"/>
                  <a:sym typeface="Arial"/>
                </a:rPr>
                <a:t>c</a:t>
              </a:r>
              <a:endParaRPr sz="3500" b="0" i="0" u="none" strike="noStrike" cap="none">
                <a:solidFill>
                  <a:srgbClr val="000000"/>
                </a:solidFill>
                <a:latin typeface="Arial"/>
                <a:ea typeface="Arial"/>
                <a:cs typeface="Arial"/>
                <a:sym typeface="Arial"/>
              </a:endParaRPr>
            </a:p>
          </p:txBody>
        </p:sp>
        <p:pic>
          <p:nvPicPr>
            <p:cNvPr id="445" name="Google Shape;445;p21"/>
            <p:cNvPicPr preferRelativeResize="0"/>
            <p:nvPr/>
          </p:nvPicPr>
          <p:blipFill rotWithShape="1">
            <a:blip r:embed="rId4">
              <a:alphaModFix/>
            </a:blip>
            <a:srcRect/>
            <a:stretch/>
          </p:blipFill>
          <p:spPr>
            <a:xfrm rot="-1656206">
              <a:off x="4681692" y="2802878"/>
              <a:ext cx="1668283" cy="2026932"/>
            </a:xfrm>
            <a:prstGeom prst="rect">
              <a:avLst/>
            </a:prstGeom>
            <a:noFill/>
            <a:ln>
              <a:noFill/>
            </a:ln>
          </p:spPr>
        </p:pic>
        <p:sp>
          <p:nvSpPr>
            <p:cNvPr id="446" name="Google Shape;446;p21"/>
            <p:cNvSpPr/>
            <p:nvPr/>
          </p:nvSpPr>
          <p:spPr>
            <a:xfrm rot="1840810">
              <a:off x="4629925" y="2667479"/>
              <a:ext cx="3572794" cy="1785001"/>
            </a:xfrm>
            <a:prstGeom prst="arc">
              <a:avLst>
                <a:gd name="adj1" fmla="val 16200000"/>
                <a:gd name="adj2" fmla="val 0"/>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447" name="Google Shape;447;p21"/>
            <p:cNvSpPr/>
            <p:nvPr/>
          </p:nvSpPr>
          <p:spPr>
            <a:xfrm rot="2085195">
              <a:off x="6637610" y="3376198"/>
              <a:ext cx="2771152" cy="717528"/>
            </a:xfrm>
            <a:prstGeom prst="arc">
              <a:avLst>
                <a:gd name="adj1" fmla="val 11342509"/>
                <a:gd name="adj2" fmla="val 20533300"/>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2"/>
          <p:cNvSpPr/>
          <p:nvPr/>
        </p:nvSpPr>
        <p:spPr>
          <a:xfrm>
            <a:off x="193650" y="7723575"/>
            <a:ext cx="13884901" cy="1891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2"/>
          <p:cNvSpPr txBox="1"/>
          <p:nvPr/>
        </p:nvSpPr>
        <p:spPr>
          <a:xfrm>
            <a:off x="2363652" y="307409"/>
            <a:ext cx="96366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an angle bisector</a:t>
            </a:r>
            <a:endParaRPr sz="4800" b="1" i="0" u="none" strike="noStrike" cap="none">
              <a:solidFill>
                <a:srgbClr val="913F53"/>
              </a:solidFill>
              <a:latin typeface="Arial"/>
              <a:ea typeface="Arial"/>
              <a:cs typeface="Arial"/>
              <a:sym typeface="Arial"/>
            </a:endParaRPr>
          </a:p>
        </p:txBody>
      </p:sp>
      <p:sp>
        <p:nvSpPr>
          <p:cNvPr id="454" name="Google Shape;454;p22"/>
          <p:cNvSpPr txBox="1"/>
          <p:nvPr/>
        </p:nvSpPr>
        <p:spPr>
          <a:xfrm>
            <a:off x="285446" y="7841187"/>
            <a:ext cx="137931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4: Where the arcs in between the lines AB and BC intersect, join the point with the centre of ABC</a:t>
            </a:r>
            <a:endParaRPr sz="2700" b="1" i="0" u="none" strike="noStrike" cap="none">
              <a:solidFill>
                <a:srgbClr val="000000"/>
              </a:solidFill>
              <a:latin typeface="Arial"/>
              <a:ea typeface="Arial"/>
              <a:cs typeface="Arial"/>
              <a:sym typeface="Arial"/>
            </a:endParaRPr>
          </a:p>
        </p:txBody>
      </p:sp>
      <p:sp>
        <p:nvSpPr>
          <p:cNvPr id="455" name="Google Shape;455;p22"/>
          <p:cNvSpPr txBox="1"/>
          <p:nvPr/>
        </p:nvSpPr>
        <p:spPr>
          <a:xfrm>
            <a:off x="333009" y="8764580"/>
            <a:ext cx="13698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Then you will have constructed the angle bisector of the line ABC.</a:t>
            </a:r>
            <a:endParaRPr sz="2700" b="1" i="0" u="none" strike="noStrike" cap="none">
              <a:solidFill>
                <a:srgbClr val="000000"/>
              </a:solidFill>
              <a:latin typeface="Arial"/>
              <a:ea typeface="Arial"/>
              <a:cs typeface="Arial"/>
              <a:sym typeface="Arial"/>
            </a:endParaRPr>
          </a:p>
        </p:txBody>
      </p:sp>
      <p:grpSp>
        <p:nvGrpSpPr>
          <p:cNvPr id="456" name="Google Shape;456;p22"/>
          <p:cNvGrpSpPr/>
          <p:nvPr/>
        </p:nvGrpSpPr>
        <p:grpSpPr>
          <a:xfrm>
            <a:off x="2908491" y="2106120"/>
            <a:ext cx="7238484" cy="5494159"/>
            <a:chOff x="2908491" y="2106121"/>
            <a:chExt cx="7238484" cy="3089590"/>
          </a:xfrm>
        </p:grpSpPr>
        <p:sp>
          <p:nvSpPr>
            <p:cNvPr id="457" name="Google Shape;457;p22"/>
            <p:cNvSpPr txBox="1"/>
            <p:nvPr/>
          </p:nvSpPr>
          <p:spPr>
            <a:xfrm>
              <a:off x="6816218" y="2106121"/>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cxnSp>
          <p:nvCxnSpPr>
            <p:cNvPr id="458" name="Google Shape;458;p22"/>
            <p:cNvCxnSpPr/>
            <p:nvPr/>
          </p:nvCxnSpPr>
          <p:spPr>
            <a:xfrm>
              <a:off x="3586543" y="4507551"/>
              <a:ext cx="5442268" cy="0"/>
            </a:xfrm>
            <a:prstGeom prst="straightConnector1">
              <a:avLst/>
            </a:prstGeom>
            <a:noFill/>
            <a:ln w="38100" cap="flat" cmpd="sng">
              <a:solidFill>
                <a:srgbClr val="000000"/>
              </a:solidFill>
              <a:prstDash val="solid"/>
              <a:miter lim="800000"/>
              <a:headEnd type="none" w="sm" len="sm"/>
              <a:tailEnd type="none" w="sm" len="sm"/>
            </a:ln>
          </p:spPr>
        </p:cxnSp>
        <p:sp>
          <p:nvSpPr>
            <p:cNvPr id="459" name="Google Shape;459;p22"/>
            <p:cNvSpPr txBox="1"/>
            <p:nvPr/>
          </p:nvSpPr>
          <p:spPr>
            <a:xfrm>
              <a:off x="2908491" y="4248399"/>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cxnSp>
          <p:nvCxnSpPr>
            <p:cNvPr id="460" name="Google Shape;460;p22"/>
            <p:cNvCxnSpPr/>
            <p:nvPr/>
          </p:nvCxnSpPr>
          <p:spPr>
            <a:xfrm rot="10800000" flipH="1">
              <a:off x="3586543" y="2585196"/>
              <a:ext cx="3657918" cy="1910243"/>
            </a:xfrm>
            <a:prstGeom prst="straightConnector1">
              <a:avLst/>
            </a:prstGeom>
            <a:noFill/>
            <a:ln w="38100" cap="flat" cmpd="sng">
              <a:solidFill>
                <a:srgbClr val="000000"/>
              </a:solidFill>
              <a:prstDash val="solid"/>
              <a:miter lim="800000"/>
              <a:headEnd type="none" w="sm" len="sm"/>
              <a:tailEnd type="none" w="sm" len="sm"/>
            </a:ln>
          </p:spPr>
        </p:cxnSp>
        <p:sp>
          <p:nvSpPr>
            <p:cNvPr id="461" name="Google Shape;461;p22"/>
            <p:cNvSpPr txBox="1"/>
            <p:nvPr/>
          </p:nvSpPr>
          <p:spPr>
            <a:xfrm>
              <a:off x="8903907" y="4564769"/>
              <a:ext cx="604993"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GB" sz="3500" b="0" i="0" u="none" strike="noStrike" cap="none">
                  <a:solidFill>
                    <a:srgbClr val="000000"/>
                  </a:solidFill>
                  <a:latin typeface="Arial"/>
                  <a:ea typeface="Arial"/>
                  <a:cs typeface="Arial"/>
                  <a:sym typeface="Arial"/>
                </a:rPr>
                <a:t>c</a:t>
              </a:r>
              <a:endParaRPr sz="3500" b="0" i="0" u="none" strike="noStrike" cap="none">
                <a:solidFill>
                  <a:srgbClr val="000000"/>
                </a:solidFill>
                <a:latin typeface="Arial"/>
                <a:ea typeface="Arial"/>
                <a:cs typeface="Arial"/>
                <a:sym typeface="Arial"/>
              </a:endParaRPr>
            </a:p>
          </p:txBody>
        </p:sp>
        <p:cxnSp>
          <p:nvCxnSpPr>
            <p:cNvPr id="462" name="Google Shape;462;p22"/>
            <p:cNvCxnSpPr/>
            <p:nvPr/>
          </p:nvCxnSpPr>
          <p:spPr>
            <a:xfrm rot="10800000" flipH="1">
              <a:off x="3485461" y="3103500"/>
              <a:ext cx="6661514" cy="1404051"/>
            </a:xfrm>
            <a:prstGeom prst="straightConnector1">
              <a:avLst/>
            </a:prstGeom>
            <a:noFill/>
            <a:ln w="38100" cap="flat" cmpd="sng">
              <a:solidFill>
                <a:srgbClr val="000000"/>
              </a:solidFill>
              <a:prstDash val="solid"/>
              <a:miter lim="800000"/>
              <a:headEnd type="none" w="sm" len="sm"/>
              <a:tailEnd type="none" w="sm" len="sm"/>
            </a:ln>
          </p:spPr>
        </p:cxnSp>
        <p:sp>
          <p:nvSpPr>
            <p:cNvPr id="463" name="Google Shape;463;p22"/>
            <p:cNvSpPr/>
            <p:nvPr/>
          </p:nvSpPr>
          <p:spPr>
            <a:xfrm rot="-1249551">
              <a:off x="4228012" y="3761512"/>
              <a:ext cx="1416397" cy="973774"/>
            </a:xfrm>
            <a:prstGeom prst="arc">
              <a:avLst>
                <a:gd name="adj1" fmla="val 16200000"/>
                <a:gd name="adj2" fmla="val 4763276"/>
              </a:avLst>
            </a:prstGeom>
            <a:noFill/>
            <a:ln w="2857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464" name="Google Shape;464;p22"/>
            <p:cNvSpPr/>
            <p:nvPr/>
          </p:nvSpPr>
          <p:spPr>
            <a:xfrm rot="463353">
              <a:off x="6879452" y="3129493"/>
              <a:ext cx="2644210" cy="928739"/>
            </a:xfrm>
            <a:prstGeom prst="arc">
              <a:avLst>
                <a:gd name="adj1" fmla="val 16200000"/>
                <a:gd name="adj2" fmla="val 0"/>
              </a:avLst>
            </a:prstGeom>
            <a:noFill/>
            <a:ln w="381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
        <p:nvSpPr>
          <p:cNvPr id="465" name="Google Shape;465;p22"/>
          <p:cNvSpPr/>
          <p:nvPr/>
        </p:nvSpPr>
        <p:spPr>
          <a:xfrm rot="4323099">
            <a:off x="7102351" y="3183258"/>
            <a:ext cx="2545913" cy="1145070"/>
          </a:xfrm>
          <a:prstGeom prst="arc">
            <a:avLst>
              <a:gd name="adj1" fmla="val 16200000"/>
              <a:gd name="adj2" fmla="val 0"/>
            </a:avLst>
          </a:prstGeom>
          <a:noFill/>
          <a:ln w="381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3"/>
          <p:cNvSpPr/>
          <p:nvPr/>
        </p:nvSpPr>
        <p:spPr>
          <a:xfrm>
            <a:off x="3075925" y="8065850"/>
            <a:ext cx="8304600" cy="1152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23"/>
          <p:cNvSpPr txBox="1"/>
          <p:nvPr/>
        </p:nvSpPr>
        <p:spPr>
          <a:xfrm>
            <a:off x="1159828" y="325409"/>
            <a:ext cx="12422283"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Practice: constructing an angle bisector</a:t>
            </a:r>
            <a:endParaRPr sz="4800" b="1" i="0" u="none" strike="noStrike" cap="none">
              <a:solidFill>
                <a:srgbClr val="913F53"/>
              </a:solidFill>
              <a:latin typeface="Arial"/>
              <a:ea typeface="Arial"/>
              <a:cs typeface="Arial"/>
              <a:sym typeface="Arial"/>
            </a:endParaRPr>
          </a:p>
        </p:txBody>
      </p:sp>
      <p:sp>
        <p:nvSpPr>
          <p:cNvPr id="472" name="Google Shape;472;p23"/>
          <p:cNvSpPr txBox="1"/>
          <p:nvPr/>
        </p:nvSpPr>
        <p:spPr>
          <a:xfrm>
            <a:off x="375571" y="8317437"/>
            <a:ext cx="137931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Construct the angle bisector of these angles</a:t>
            </a:r>
            <a:endParaRPr sz="2700" b="1" i="0" u="none" strike="noStrike" cap="none">
              <a:solidFill>
                <a:srgbClr val="000000"/>
              </a:solidFill>
              <a:latin typeface="Arial"/>
              <a:ea typeface="Arial"/>
              <a:cs typeface="Arial"/>
              <a:sym typeface="Arial"/>
            </a:endParaRPr>
          </a:p>
        </p:txBody>
      </p:sp>
      <p:grpSp>
        <p:nvGrpSpPr>
          <p:cNvPr id="473" name="Google Shape;473;p23"/>
          <p:cNvGrpSpPr/>
          <p:nvPr/>
        </p:nvGrpSpPr>
        <p:grpSpPr>
          <a:xfrm>
            <a:off x="463931" y="2006690"/>
            <a:ext cx="12972225" cy="5449574"/>
            <a:chOff x="463931" y="2006690"/>
            <a:chExt cx="12972225" cy="2982919"/>
          </a:xfrm>
        </p:grpSpPr>
        <p:cxnSp>
          <p:nvCxnSpPr>
            <p:cNvPr id="474" name="Google Shape;474;p23"/>
            <p:cNvCxnSpPr/>
            <p:nvPr/>
          </p:nvCxnSpPr>
          <p:spPr>
            <a:xfrm flipH="1">
              <a:off x="463931" y="2006690"/>
              <a:ext cx="3033395" cy="1853025"/>
            </a:xfrm>
            <a:prstGeom prst="straightConnector1">
              <a:avLst/>
            </a:prstGeom>
            <a:noFill/>
            <a:ln w="38100" cap="flat" cmpd="sng">
              <a:solidFill>
                <a:srgbClr val="000000"/>
              </a:solidFill>
              <a:prstDash val="solid"/>
              <a:miter lim="800000"/>
              <a:headEnd type="none" w="sm" len="sm"/>
              <a:tailEnd type="none" w="sm" len="sm"/>
            </a:ln>
          </p:spPr>
        </p:cxnSp>
        <p:cxnSp>
          <p:nvCxnSpPr>
            <p:cNvPr id="475" name="Google Shape;475;p23"/>
            <p:cNvCxnSpPr/>
            <p:nvPr/>
          </p:nvCxnSpPr>
          <p:spPr>
            <a:xfrm>
              <a:off x="463931" y="3859715"/>
              <a:ext cx="4264597" cy="714093"/>
            </a:xfrm>
            <a:prstGeom prst="straightConnector1">
              <a:avLst/>
            </a:prstGeom>
            <a:noFill/>
            <a:ln w="38100" cap="flat" cmpd="sng">
              <a:solidFill>
                <a:srgbClr val="000000"/>
              </a:solidFill>
              <a:prstDash val="solid"/>
              <a:miter lim="800000"/>
              <a:headEnd type="none" w="sm" len="sm"/>
              <a:tailEnd type="none" w="sm" len="sm"/>
            </a:ln>
          </p:spPr>
        </p:cxnSp>
        <p:cxnSp>
          <p:nvCxnSpPr>
            <p:cNvPr id="476" name="Google Shape;476;p23"/>
            <p:cNvCxnSpPr/>
            <p:nvPr/>
          </p:nvCxnSpPr>
          <p:spPr>
            <a:xfrm>
              <a:off x="7351522" y="2820213"/>
              <a:ext cx="2052003" cy="1952456"/>
            </a:xfrm>
            <a:prstGeom prst="straightConnector1">
              <a:avLst/>
            </a:prstGeom>
            <a:noFill/>
            <a:ln w="38100" cap="flat" cmpd="sng">
              <a:solidFill>
                <a:srgbClr val="000000"/>
              </a:solidFill>
              <a:prstDash val="solid"/>
              <a:miter lim="800000"/>
              <a:headEnd type="none" w="sm" len="sm"/>
              <a:tailEnd type="none" w="sm" len="sm"/>
            </a:ln>
          </p:spPr>
        </p:cxnSp>
        <p:cxnSp>
          <p:nvCxnSpPr>
            <p:cNvPr id="477" name="Google Shape;477;p23"/>
            <p:cNvCxnSpPr/>
            <p:nvPr/>
          </p:nvCxnSpPr>
          <p:spPr>
            <a:xfrm>
              <a:off x="9403525" y="4772669"/>
              <a:ext cx="4032631" cy="216940"/>
            </a:xfrm>
            <a:prstGeom prst="straightConnector1">
              <a:avLst/>
            </a:prstGeom>
            <a:noFill/>
            <a:ln w="38100" cap="flat" cmpd="sng">
              <a:solidFill>
                <a:srgbClr val="000000"/>
              </a:solidFill>
              <a:prstDash val="solid"/>
              <a:miter lim="800000"/>
              <a:headEnd type="none" w="sm" len="sm"/>
              <a:tailEnd type="none" w="sm" len="sm"/>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4"/>
          <p:cNvSpPr/>
          <p:nvPr/>
        </p:nvSpPr>
        <p:spPr>
          <a:xfrm>
            <a:off x="265700" y="746400"/>
            <a:ext cx="13812900" cy="2283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24"/>
          <p:cNvSpPr txBox="1"/>
          <p:nvPr/>
        </p:nvSpPr>
        <p:spPr>
          <a:xfrm>
            <a:off x="419319" y="882056"/>
            <a:ext cx="13436100" cy="9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A road is to be constructed from a school to the road. The school would like the road to be as short as possible so that the journey to the school can be as quick as possible. </a:t>
            </a:r>
            <a:endParaRPr sz="2700" b="1" i="0" u="none" strike="noStrike" cap="none">
              <a:solidFill>
                <a:srgbClr val="000000"/>
              </a:solidFill>
              <a:latin typeface="Arial"/>
              <a:ea typeface="Arial"/>
              <a:cs typeface="Arial"/>
              <a:sym typeface="Arial"/>
            </a:endParaRPr>
          </a:p>
        </p:txBody>
      </p:sp>
      <p:sp>
        <p:nvSpPr>
          <p:cNvPr id="484" name="Google Shape;484;p24"/>
          <p:cNvSpPr txBox="1"/>
          <p:nvPr/>
        </p:nvSpPr>
        <p:spPr>
          <a:xfrm>
            <a:off x="517537" y="2303410"/>
            <a:ext cx="135612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How could we find the shortest possible road?</a:t>
            </a:r>
            <a:endParaRPr sz="2700" b="1" i="0" u="none" strike="noStrike" cap="none">
              <a:solidFill>
                <a:srgbClr val="000000"/>
              </a:solidFill>
              <a:latin typeface="Arial"/>
              <a:ea typeface="Arial"/>
              <a:cs typeface="Arial"/>
              <a:sym typeface="Arial"/>
            </a:endParaRPr>
          </a:p>
        </p:txBody>
      </p:sp>
      <p:pic>
        <p:nvPicPr>
          <p:cNvPr id="485" name="Google Shape;485;p24"/>
          <p:cNvPicPr preferRelativeResize="0"/>
          <p:nvPr/>
        </p:nvPicPr>
        <p:blipFill rotWithShape="1">
          <a:blip r:embed="rId3">
            <a:alphaModFix/>
          </a:blip>
          <a:srcRect/>
          <a:stretch/>
        </p:blipFill>
        <p:spPr>
          <a:xfrm>
            <a:off x="3248968" y="3279800"/>
            <a:ext cx="7334250" cy="5857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5"/>
          <p:cNvSpPr/>
          <p:nvPr/>
        </p:nvSpPr>
        <p:spPr>
          <a:xfrm>
            <a:off x="445850" y="1652800"/>
            <a:ext cx="13546801" cy="13872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25"/>
          <p:cNvSpPr txBox="1"/>
          <p:nvPr/>
        </p:nvSpPr>
        <p:spPr>
          <a:xfrm>
            <a:off x="677196" y="1829887"/>
            <a:ext cx="133170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Constructing </a:t>
            </a:r>
            <a:r>
              <a:rPr lang="en-GB" sz="2700" b="1" i="0" u="sng" strike="noStrike" cap="none">
                <a:solidFill>
                  <a:srgbClr val="000000"/>
                </a:solidFill>
                <a:latin typeface="Arial"/>
                <a:ea typeface="Arial"/>
                <a:cs typeface="Arial"/>
                <a:sym typeface="Arial"/>
              </a:rPr>
              <a:t>the perpendicular from a point to a line </a:t>
            </a:r>
            <a:r>
              <a:rPr lang="en-GB" sz="2700" b="0" i="0" u="none" strike="noStrike" cap="none">
                <a:solidFill>
                  <a:srgbClr val="000000"/>
                </a:solidFill>
                <a:latin typeface="Arial"/>
                <a:ea typeface="Arial"/>
                <a:cs typeface="Arial"/>
                <a:sym typeface="Arial"/>
              </a:rPr>
              <a:t>would find us the shortest possible route.</a:t>
            </a:r>
            <a:endParaRPr sz="2700" b="0" i="0" u="none" strike="noStrike" cap="none">
              <a:solidFill>
                <a:srgbClr val="000000"/>
              </a:solidFill>
              <a:latin typeface="Arial"/>
              <a:ea typeface="Arial"/>
              <a:cs typeface="Arial"/>
              <a:sym typeface="Arial"/>
            </a:endParaRPr>
          </a:p>
        </p:txBody>
      </p:sp>
      <p:pic>
        <p:nvPicPr>
          <p:cNvPr id="492" name="Google Shape;492;p25"/>
          <p:cNvPicPr preferRelativeResize="0"/>
          <p:nvPr/>
        </p:nvPicPr>
        <p:blipFill rotWithShape="1">
          <a:blip r:embed="rId3">
            <a:alphaModFix/>
          </a:blip>
          <a:srcRect/>
          <a:stretch/>
        </p:blipFill>
        <p:spPr>
          <a:xfrm>
            <a:off x="3669887" y="3881875"/>
            <a:ext cx="7115175" cy="5638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6"/>
          <p:cNvSpPr/>
          <p:nvPr/>
        </p:nvSpPr>
        <p:spPr>
          <a:xfrm>
            <a:off x="3184000" y="2751675"/>
            <a:ext cx="7458000" cy="1152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26"/>
          <p:cNvSpPr txBox="1"/>
          <p:nvPr/>
        </p:nvSpPr>
        <p:spPr>
          <a:xfrm>
            <a:off x="463924" y="388675"/>
            <a:ext cx="135105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the perpendicular from a point to a line</a:t>
            </a:r>
            <a:endParaRPr sz="4800" b="1" i="0" u="none" strike="noStrike" cap="none">
              <a:solidFill>
                <a:srgbClr val="913F53"/>
              </a:solidFill>
              <a:latin typeface="Arial"/>
              <a:ea typeface="Arial"/>
              <a:cs typeface="Arial"/>
              <a:sym typeface="Arial"/>
            </a:endParaRPr>
          </a:p>
        </p:txBody>
      </p:sp>
      <p:sp>
        <p:nvSpPr>
          <p:cNvPr id="499" name="Google Shape;499;p26"/>
          <p:cNvSpPr txBox="1"/>
          <p:nvPr/>
        </p:nvSpPr>
        <p:spPr>
          <a:xfrm>
            <a:off x="1056846" y="3074176"/>
            <a:ext cx="11712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1: Place your compass on the point</a:t>
            </a:r>
            <a:endParaRPr sz="2700" b="1" i="0" u="none" strike="noStrike" cap="none">
              <a:solidFill>
                <a:srgbClr val="000000"/>
              </a:solidFill>
              <a:latin typeface="Arial"/>
              <a:ea typeface="Arial"/>
              <a:cs typeface="Arial"/>
              <a:sym typeface="Arial"/>
            </a:endParaRPr>
          </a:p>
        </p:txBody>
      </p:sp>
      <p:pic>
        <p:nvPicPr>
          <p:cNvPr id="500" name="Google Shape;500;p26"/>
          <p:cNvPicPr preferRelativeResize="0"/>
          <p:nvPr/>
        </p:nvPicPr>
        <p:blipFill rotWithShape="1">
          <a:blip r:embed="rId3">
            <a:alphaModFix/>
          </a:blip>
          <a:srcRect/>
          <a:stretch/>
        </p:blipFill>
        <p:spPr>
          <a:xfrm>
            <a:off x="3784048" y="4432331"/>
            <a:ext cx="6257925" cy="5353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7"/>
          <p:cNvSpPr/>
          <p:nvPr/>
        </p:nvSpPr>
        <p:spPr>
          <a:xfrm>
            <a:off x="806975" y="2283300"/>
            <a:ext cx="12825301" cy="1116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27"/>
          <p:cNvSpPr txBox="1"/>
          <p:nvPr/>
        </p:nvSpPr>
        <p:spPr>
          <a:xfrm>
            <a:off x="463924" y="388675"/>
            <a:ext cx="133665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the perpendicular from a point to a line</a:t>
            </a:r>
            <a:endParaRPr sz="4800" b="1" i="0" u="none" strike="noStrike" cap="none">
              <a:solidFill>
                <a:srgbClr val="913F53"/>
              </a:solidFill>
              <a:latin typeface="Arial"/>
              <a:ea typeface="Arial"/>
              <a:cs typeface="Arial"/>
              <a:sym typeface="Arial"/>
            </a:endParaRPr>
          </a:p>
        </p:txBody>
      </p:sp>
      <p:sp>
        <p:nvSpPr>
          <p:cNvPr id="507" name="Google Shape;507;p27"/>
          <p:cNvSpPr txBox="1"/>
          <p:nvPr/>
        </p:nvSpPr>
        <p:spPr>
          <a:xfrm>
            <a:off x="285458" y="2446551"/>
            <a:ext cx="137931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2: Open the compass so that it draws below the line and draw two arcs  </a:t>
            </a:r>
            <a:endParaRPr sz="2700" b="1" i="0" u="none" strike="noStrike" cap="none">
              <a:solidFill>
                <a:srgbClr val="000000"/>
              </a:solidFill>
              <a:latin typeface="Arial"/>
              <a:ea typeface="Arial"/>
              <a:cs typeface="Arial"/>
              <a:sym typeface="Arial"/>
            </a:endParaRPr>
          </a:p>
        </p:txBody>
      </p:sp>
      <p:pic>
        <p:nvPicPr>
          <p:cNvPr id="508" name="Google Shape;508;p27"/>
          <p:cNvPicPr preferRelativeResize="0"/>
          <p:nvPr/>
        </p:nvPicPr>
        <p:blipFill rotWithShape="1">
          <a:blip r:embed="rId3">
            <a:alphaModFix/>
          </a:blip>
          <a:srcRect/>
          <a:stretch/>
        </p:blipFill>
        <p:spPr>
          <a:xfrm>
            <a:off x="4453112" y="4290187"/>
            <a:ext cx="5457825" cy="5362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8"/>
          <p:cNvSpPr/>
          <p:nvPr/>
        </p:nvSpPr>
        <p:spPr>
          <a:xfrm>
            <a:off x="139600" y="2025400"/>
            <a:ext cx="14051100" cy="1206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28"/>
          <p:cNvSpPr txBox="1"/>
          <p:nvPr/>
        </p:nvSpPr>
        <p:spPr>
          <a:xfrm>
            <a:off x="463925" y="169925"/>
            <a:ext cx="13492500" cy="72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the perpendicular from a point to a line</a:t>
            </a:r>
            <a:endParaRPr sz="4800" b="1" i="0" u="none" strike="noStrike" cap="none">
              <a:solidFill>
                <a:srgbClr val="913F53"/>
              </a:solidFill>
              <a:latin typeface="Arial"/>
              <a:ea typeface="Arial"/>
              <a:cs typeface="Arial"/>
              <a:sym typeface="Arial"/>
            </a:endParaRPr>
          </a:p>
        </p:txBody>
      </p:sp>
      <p:sp>
        <p:nvSpPr>
          <p:cNvPr id="515" name="Google Shape;515;p28"/>
          <p:cNvSpPr txBox="1"/>
          <p:nvPr/>
        </p:nvSpPr>
        <p:spPr>
          <a:xfrm>
            <a:off x="240883" y="2194351"/>
            <a:ext cx="137931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3: Where your arcs cross your line, draw two new arcs beneath and above your line so that they cross. </a:t>
            </a:r>
            <a:endParaRPr sz="2700" b="1" i="0" u="none" strike="noStrike" cap="none">
              <a:solidFill>
                <a:srgbClr val="000000"/>
              </a:solidFill>
              <a:latin typeface="Arial"/>
              <a:ea typeface="Arial"/>
              <a:cs typeface="Arial"/>
              <a:sym typeface="Arial"/>
            </a:endParaRPr>
          </a:p>
        </p:txBody>
      </p:sp>
      <p:pic>
        <p:nvPicPr>
          <p:cNvPr id="516" name="Google Shape;516;p28"/>
          <p:cNvPicPr preferRelativeResize="0"/>
          <p:nvPr/>
        </p:nvPicPr>
        <p:blipFill rotWithShape="1">
          <a:blip r:embed="rId3">
            <a:alphaModFix/>
          </a:blip>
          <a:srcRect/>
          <a:stretch/>
        </p:blipFill>
        <p:spPr>
          <a:xfrm>
            <a:off x="4135925" y="3748401"/>
            <a:ext cx="6148501" cy="6067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p:nvPr/>
        </p:nvSpPr>
        <p:spPr>
          <a:xfrm>
            <a:off x="1508675" y="2574288"/>
            <a:ext cx="11529000" cy="14232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
          <p:cNvSpPr txBox="1"/>
          <p:nvPr/>
        </p:nvSpPr>
        <p:spPr>
          <a:xfrm>
            <a:off x="793017" y="3031944"/>
            <a:ext cx="12960299"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dirty="0">
                <a:solidFill>
                  <a:srgbClr val="000000"/>
                </a:solidFill>
                <a:latin typeface="Arial"/>
                <a:ea typeface="Arial"/>
                <a:cs typeface="Arial"/>
                <a:sym typeface="Arial"/>
              </a:rPr>
              <a:t>Can you find all the points which are 5km away from the school? </a:t>
            </a:r>
            <a:endParaRPr sz="2700" b="1" i="0" u="none" strike="noStrike" cap="none" dirty="0">
              <a:solidFill>
                <a:srgbClr val="000000"/>
              </a:solidFill>
              <a:latin typeface="Arial"/>
              <a:ea typeface="Arial"/>
              <a:cs typeface="Arial"/>
              <a:sym typeface="Arial"/>
            </a:endParaRPr>
          </a:p>
        </p:txBody>
      </p:sp>
      <p:sp>
        <p:nvSpPr>
          <p:cNvPr id="192" name="Google Shape;192;p2"/>
          <p:cNvSpPr txBox="1"/>
          <p:nvPr/>
        </p:nvSpPr>
        <p:spPr>
          <a:xfrm>
            <a:off x="2784479" y="531571"/>
            <a:ext cx="75654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Equidistant from a point</a:t>
            </a:r>
            <a:endParaRPr sz="4800" b="1" i="0" u="none" strike="noStrike" cap="none">
              <a:solidFill>
                <a:srgbClr val="913F53"/>
              </a:solidFill>
              <a:latin typeface="Arial"/>
              <a:ea typeface="Arial"/>
              <a:cs typeface="Arial"/>
              <a:sym typeface="Arial"/>
            </a:endParaRPr>
          </a:p>
        </p:txBody>
      </p:sp>
      <p:sp>
        <p:nvSpPr>
          <p:cNvPr id="2" name="Rectangle 1">
            <a:extLst>
              <a:ext uri="{FF2B5EF4-FFF2-40B4-BE49-F238E27FC236}">
                <a16:creationId xmlns:a16="http://schemas.microsoft.com/office/drawing/2014/main" id="{75383DBC-2A25-43C5-A719-971E11D97737}"/>
              </a:ext>
            </a:extLst>
          </p:cNvPr>
          <p:cNvSpPr/>
          <p:nvPr/>
        </p:nvSpPr>
        <p:spPr>
          <a:xfrm>
            <a:off x="2228850" y="4992406"/>
            <a:ext cx="9772650" cy="3465794"/>
          </a:xfrm>
          <a:prstGeom prst="rect">
            <a:avLst/>
          </a:prstGeom>
          <a:solidFill>
            <a:srgbClr val="9B39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5AE52AA-AAB7-451F-815A-F87C005530F8}"/>
              </a:ext>
            </a:extLst>
          </p:cNvPr>
          <p:cNvSpPr txBox="1"/>
          <p:nvPr/>
        </p:nvSpPr>
        <p:spPr>
          <a:xfrm>
            <a:off x="2228850" y="5080000"/>
            <a:ext cx="2143125" cy="553998"/>
          </a:xfrm>
          <a:prstGeom prst="rect">
            <a:avLst/>
          </a:prstGeom>
          <a:noFill/>
        </p:spPr>
        <p:txBody>
          <a:bodyPr wrap="square" rtlCol="0">
            <a:spAutoFit/>
          </a:bodyPr>
          <a:lstStyle/>
          <a:p>
            <a:r>
              <a:rPr lang="en-GB" sz="3000" dirty="0"/>
              <a:t>1cm:1km</a:t>
            </a:r>
          </a:p>
        </p:txBody>
      </p:sp>
      <p:sp>
        <p:nvSpPr>
          <p:cNvPr id="9" name="TextBox 8">
            <a:extLst>
              <a:ext uri="{FF2B5EF4-FFF2-40B4-BE49-F238E27FC236}">
                <a16:creationId xmlns:a16="http://schemas.microsoft.com/office/drawing/2014/main" id="{1BB2A0CD-FCDD-4E19-AD54-CA79C18412B2}"/>
              </a:ext>
            </a:extLst>
          </p:cNvPr>
          <p:cNvSpPr txBox="1"/>
          <p:nvPr/>
        </p:nvSpPr>
        <p:spPr>
          <a:xfrm>
            <a:off x="7137400" y="6388795"/>
            <a:ext cx="2143125" cy="1323439"/>
          </a:xfrm>
          <a:prstGeom prst="rect">
            <a:avLst/>
          </a:prstGeom>
          <a:noFill/>
        </p:spPr>
        <p:txBody>
          <a:bodyPr wrap="square" rtlCol="0">
            <a:spAutoFit/>
          </a:bodyPr>
          <a:lstStyle/>
          <a:p>
            <a:r>
              <a:rPr lang="en-GB" sz="4000" dirty="0"/>
              <a:t>School</a:t>
            </a:r>
          </a:p>
          <a:p>
            <a:r>
              <a:rPr lang="en-GB" sz="4000" dirty="0"/>
              <a:t>  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9"/>
          <p:cNvSpPr/>
          <p:nvPr/>
        </p:nvSpPr>
        <p:spPr>
          <a:xfrm>
            <a:off x="359825" y="2049125"/>
            <a:ext cx="13608901" cy="1603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29"/>
          <p:cNvSpPr txBox="1"/>
          <p:nvPr/>
        </p:nvSpPr>
        <p:spPr>
          <a:xfrm>
            <a:off x="139600" y="90125"/>
            <a:ext cx="14013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the perpendicular from a point to a line</a:t>
            </a:r>
            <a:endParaRPr sz="4800" b="1" i="0" u="none" strike="noStrike" cap="none">
              <a:solidFill>
                <a:srgbClr val="913F53"/>
              </a:solidFill>
              <a:latin typeface="Arial"/>
              <a:ea typeface="Arial"/>
              <a:cs typeface="Arial"/>
              <a:sym typeface="Arial"/>
            </a:endParaRPr>
          </a:p>
        </p:txBody>
      </p:sp>
      <p:sp>
        <p:nvSpPr>
          <p:cNvPr id="523" name="Google Shape;523;p29"/>
          <p:cNvSpPr txBox="1"/>
          <p:nvPr/>
        </p:nvSpPr>
        <p:spPr>
          <a:xfrm>
            <a:off x="359834" y="2198220"/>
            <a:ext cx="137931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4: Join the intersection of your second set of arcs with your original point.</a:t>
            </a:r>
            <a:endParaRPr sz="2700" b="1" i="0" u="none" strike="noStrike" cap="none">
              <a:solidFill>
                <a:srgbClr val="000000"/>
              </a:solidFill>
              <a:latin typeface="Arial"/>
              <a:ea typeface="Arial"/>
              <a:cs typeface="Arial"/>
              <a:sym typeface="Arial"/>
            </a:endParaRPr>
          </a:p>
        </p:txBody>
      </p:sp>
      <p:sp>
        <p:nvSpPr>
          <p:cNvPr id="524" name="Google Shape;524;p29"/>
          <p:cNvSpPr txBox="1"/>
          <p:nvPr/>
        </p:nvSpPr>
        <p:spPr>
          <a:xfrm>
            <a:off x="368690" y="2706137"/>
            <a:ext cx="13555201"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This is the perpendicular from the point to the line and the shortest route between them.</a:t>
            </a:r>
            <a:endParaRPr sz="2700" b="1" i="0" u="none" strike="noStrike" cap="none">
              <a:solidFill>
                <a:srgbClr val="000000"/>
              </a:solidFill>
              <a:latin typeface="Arial"/>
              <a:ea typeface="Arial"/>
              <a:cs typeface="Arial"/>
              <a:sym typeface="Arial"/>
            </a:endParaRPr>
          </a:p>
        </p:txBody>
      </p:sp>
      <p:pic>
        <p:nvPicPr>
          <p:cNvPr id="525" name="Google Shape;525;p29"/>
          <p:cNvPicPr preferRelativeResize="0"/>
          <p:nvPr/>
        </p:nvPicPr>
        <p:blipFill rotWithShape="1">
          <a:blip r:embed="rId3">
            <a:alphaModFix/>
          </a:blip>
          <a:srcRect/>
          <a:stretch/>
        </p:blipFill>
        <p:spPr>
          <a:xfrm>
            <a:off x="4012584" y="4306323"/>
            <a:ext cx="6267450" cy="5419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0"/>
          <p:cNvSpPr txBox="1"/>
          <p:nvPr/>
        </p:nvSpPr>
        <p:spPr>
          <a:xfrm>
            <a:off x="288443" y="162388"/>
            <a:ext cx="28557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Practice: </a:t>
            </a:r>
            <a:endParaRPr sz="4800" b="1" i="0" u="none" strike="noStrike" cap="none">
              <a:solidFill>
                <a:srgbClr val="913F53"/>
              </a:solidFill>
              <a:latin typeface="Arial"/>
              <a:ea typeface="Arial"/>
              <a:cs typeface="Arial"/>
              <a:sym typeface="Arial"/>
            </a:endParaRPr>
          </a:p>
        </p:txBody>
      </p:sp>
      <p:cxnSp>
        <p:nvCxnSpPr>
          <p:cNvPr id="531" name="Google Shape;531;p30"/>
          <p:cNvCxnSpPr/>
          <p:nvPr/>
        </p:nvCxnSpPr>
        <p:spPr>
          <a:xfrm rot="10800000" flipH="1">
            <a:off x="2611039" y="2703736"/>
            <a:ext cx="5678489" cy="1442250"/>
          </a:xfrm>
          <a:prstGeom prst="straightConnector1">
            <a:avLst/>
          </a:prstGeom>
          <a:noFill/>
          <a:ln w="38100" cap="flat" cmpd="sng">
            <a:solidFill>
              <a:srgbClr val="000000"/>
            </a:solidFill>
            <a:prstDash val="solid"/>
            <a:miter lim="800000"/>
            <a:headEnd type="none" w="sm" len="sm"/>
            <a:tailEnd type="none" w="sm" len="sm"/>
          </a:ln>
        </p:spPr>
      </p:cxnSp>
      <p:sp>
        <p:nvSpPr>
          <p:cNvPr id="532" name="Google Shape;532;p30"/>
          <p:cNvSpPr txBox="1"/>
          <p:nvPr/>
        </p:nvSpPr>
        <p:spPr>
          <a:xfrm>
            <a:off x="288439" y="1056474"/>
            <a:ext cx="13698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1) Draw the perpendicular from the point to the line</a:t>
            </a:r>
            <a:endParaRPr sz="2700" b="0" i="0" u="none" strike="noStrike" cap="none">
              <a:solidFill>
                <a:srgbClr val="000000"/>
              </a:solidFill>
              <a:latin typeface="Arial"/>
              <a:ea typeface="Arial"/>
              <a:cs typeface="Arial"/>
              <a:sym typeface="Arial"/>
            </a:endParaRPr>
          </a:p>
        </p:txBody>
      </p:sp>
      <p:sp>
        <p:nvSpPr>
          <p:cNvPr id="533" name="Google Shape;533;p30"/>
          <p:cNvSpPr txBox="1"/>
          <p:nvPr/>
        </p:nvSpPr>
        <p:spPr>
          <a:xfrm>
            <a:off x="169120" y="5433267"/>
            <a:ext cx="13721701"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2) Find the shortest distance between point A and the line BC</a:t>
            </a:r>
            <a:endParaRPr sz="2700" b="0" i="0" u="none" strike="noStrike" cap="none">
              <a:solidFill>
                <a:srgbClr val="000000"/>
              </a:solidFill>
              <a:latin typeface="Arial"/>
              <a:ea typeface="Arial"/>
              <a:cs typeface="Arial"/>
              <a:sym typeface="Arial"/>
            </a:endParaRPr>
          </a:p>
        </p:txBody>
      </p:sp>
      <p:cxnSp>
        <p:nvCxnSpPr>
          <p:cNvPr id="534" name="Google Shape;534;p30"/>
          <p:cNvCxnSpPr/>
          <p:nvPr/>
        </p:nvCxnSpPr>
        <p:spPr>
          <a:xfrm>
            <a:off x="3660646" y="6869751"/>
            <a:ext cx="5276954" cy="2161995"/>
          </a:xfrm>
          <a:prstGeom prst="straightConnector1">
            <a:avLst/>
          </a:prstGeom>
          <a:noFill/>
          <a:ln w="38100" cap="flat" cmpd="sng">
            <a:solidFill>
              <a:srgbClr val="000000"/>
            </a:solidFill>
            <a:prstDash val="solid"/>
            <a:miter lim="800000"/>
            <a:headEnd type="none" w="sm" len="sm"/>
            <a:tailEnd type="none" w="sm" len="sm"/>
          </a:ln>
        </p:spPr>
      </p:cxnSp>
      <p:sp>
        <p:nvSpPr>
          <p:cNvPr id="535" name="Google Shape;535;p30"/>
          <p:cNvSpPr txBox="1"/>
          <p:nvPr/>
        </p:nvSpPr>
        <p:spPr>
          <a:xfrm>
            <a:off x="2872804" y="6481068"/>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sp>
        <p:nvSpPr>
          <p:cNvPr id="536" name="Google Shape;536;p30"/>
          <p:cNvSpPr txBox="1"/>
          <p:nvPr/>
        </p:nvSpPr>
        <p:spPr>
          <a:xfrm>
            <a:off x="9190125" y="8777830"/>
            <a:ext cx="642331"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C</a:t>
            </a:r>
            <a:endParaRPr sz="2700" b="0" i="0" u="none" strike="noStrike" cap="none">
              <a:solidFill>
                <a:srgbClr val="000000"/>
              </a:solidFill>
              <a:latin typeface="Arial"/>
              <a:ea typeface="Arial"/>
              <a:cs typeface="Arial"/>
              <a:sym typeface="Arial"/>
            </a:endParaRPr>
          </a:p>
        </p:txBody>
      </p:sp>
      <p:sp>
        <p:nvSpPr>
          <p:cNvPr id="537" name="Google Shape;537;p30"/>
          <p:cNvSpPr txBox="1"/>
          <p:nvPr/>
        </p:nvSpPr>
        <p:spPr>
          <a:xfrm>
            <a:off x="6914250" y="6174875"/>
            <a:ext cx="606900" cy="43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cxnSp>
        <p:nvCxnSpPr>
          <p:cNvPr id="538" name="Google Shape;538;p30"/>
          <p:cNvCxnSpPr/>
          <p:nvPr/>
        </p:nvCxnSpPr>
        <p:spPr>
          <a:xfrm>
            <a:off x="3886550" y="1778900"/>
            <a:ext cx="450300" cy="468300"/>
          </a:xfrm>
          <a:prstGeom prst="straightConnector1">
            <a:avLst/>
          </a:prstGeom>
          <a:noFill/>
          <a:ln w="28575" cap="flat" cmpd="sng">
            <a:solidFill>
              <a:srgbClr val="000000"/>
            </a:solidFill>
            <a:prstDash val="solid"/>
            <a:round/>
            <a:headEnd type="none" w="sm" len="sm"/>
            <a:tailEnd type="none" w="sm" len="sm"/>
          </a:ln>
        </p:spPr>
      </p:cxnSp>
      <p:cxnSp>
        <p:nvCxnSpPr>
          <p:cNvPr id="539" name="Google Shape;539;p30"/>
          <p:cNvCxnSpPr/>
          <p:nvPr/>
        </p:nvCxnSpPr>
        <p:spPr>
          <a:xfrm rot="10800000" flipH="1">
            <a:off x="3976625" y="1796950"/>
            <a:ext cx="198000" cy="432300"/>
          </a:xfrm>
          <a:prstGeom prst="straightConnector1">
            <a:avLst/>
          </a:prstGeom>
          <a:noFill/>
          <a:ln w="28575" cap="flat" cmpd="sng">
            <a:solidFill>
              <a:srgbClr val="000000"/>
            </a:solidFill>
            <a:prstDash val="solid"/>
            <a:round/>
            <a:headEnd type="none" w="sm" len="sm"/>
            <a:tailEnd type="none" w="sm" len="sm"/>
          </a:ln>
        </p:spPr>
      </p:cxnSp>
      <p:cxnSp>
        <p:nvCxnSpPr>
          <p:cNvPr id="540" name="Google Shape;540;p30"/>
          <p:cNvCxnSpPr/>
          <p:nvPr/>
        </p:nvCxnSpPr>
        <p:spPr>
          <a:xfrm>
            <a:off x="6768825" y="6840875"/>
            <a:ext cx="522300" cy="504300"/>
          </a:xfrm>
          <a:prstGeom prst="straightConnector1">
            <a:avLst/>
          </a:prstGeom>
          <a:noFill/>
          <a:ln w="38100" cap="flat" cmpd="sng">
            <a:solidFill>
              <a:srgbClr val="000000"/>
            </a:solidFill>
            <a:prstDash val="solid"/>
            <a:miter lim="8000"/>
            <a:headEnd type="none" w="sm" len="sm"/>
            <a:tailEnd type="none" w="sm" len="sm"/>
          </a:ln>
        </p:spPr>
      </p:cxnSp>
      <p:cxnSp>
        <p:nvCxnSpPr>
          <p:cNvPr id="541" name="Google Shape;541;p30"/>
          <p:cNvCxnSpPr/>
          <p:nvPr/>
        </p:nvCxnSpPr>
        <p:spPr>
          <a:xfrm rot="10800000" flipH="1">
            <a:off x="6930975" y="6876875"/>
            <a:ext cx="198000" cy="432300"/>
          </a:xfrm>
          <a:prstGeom prst="straightConnector1">
            <a:avLst/>
          </a:prstGeom>
          <a:noFill/>
          <a:ln w="28575" cap="flat" cmpd="sng">
            <a:solidFill>
              <a:srgbClr val="000000"/>
            </a:solidFill>
            <a:prstDash val="solid"/>
            <a:round/>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1"/>
          <p:cNvSpPr/>
          <p:nvPr/>
        </p:nvSpPr>
        <p:spPr>
          <a:xfrm>
            <a:off x="463875" y="7705575"/>
            <a:ext cx="9832800" cy="1080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1"/>
          <p:cNvSpPr/>
          <p:nvPr/>
        </p:nvSpPr>
        <p:spPr>
          <a:xfrm>
            <a:off x="283725" y="355775"/>
            <a:ext cx="13618800" cy="1418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48" name="Google Shape;548;p31"/>
          <p:cNvCxnSpPr/>
          <p:nvPr/>
        </p:nvCxnSpPr>
        <p:spPr>
          <a:xfrm rot="10800000" flipH="1">
            <a:off x="2260236" y="1808561"/>
            <a:ext cx="8549572" cy="3527519"/>
          </a:xfrm>
          <a:prstGeom prst="straightConnector1">
            <a:avLst/>
          </a:prstGeom>
          <a:noFill/>
          <a:ln w="38100" cap="flat" cmpd="sng">
            <a:solidFill>
              <a:srgbClr val="8B0000"/>
            </a:solidFill>
            <a:prstDash val="solid"/>
            <a:miter lim="800000"/>
            <a:headEnd type="none" w="sm" len="sm"/>
            <a:tailEnd type="none" w="sm" len="sm"/>
          </a:ln>
        </p:spPr>
      </p:cxnSp>
      <p:cxnSp>
        <p:nvCxnSpPr>
          <p:cNvPr id="549" name="Google Shape;549;p31"/>
          <p:cNvCxnSpPr/>
          <p:nvPr/>
        </p:nvCxnSpPr>
        <p:spPr>
          <a:xfrm flipH="1">
            <a:off x="8100949" y="2796513"/>
            <a:ext cx="142748" cy="253096"/>
          </a:xfrm>
          <a:prstGeom prst="straightConnector1">
            <a:avLst/>
          </a:prstGeom>
          <a:noFill/>
          <a:ln w="38100" cap="flat" cmpd="sng">
            <a:solidFill>
              <a:srgbClr val="005500"/>
            </a:solidFill>
            <a:prstDash val="solid"/>
            <a:miter lim="800000"/>
            <a:headEnd type="none" w="sm" len="sm"/>
            <a:tailEnd type="none" w="sm" len="sm"/>
          </a:ln>
        </p:spPr>
      </p:cxnSp>
      <p:cxnSp>
        <p:nvCxnSpPr>
          <p:cNvPr id="550" name="Google Shape;550;p31"/>
          <p:cNvCxnSpPr/>
          <p:nvPr/>
        </p:nvCxnSpPr>
        <p:spPr>
          <a:xfrm>
            <a:off x="7922514" y="2847752"/>
            <a:ext cx="499618" cy="72313"/>
          </a:xfrm>
          <a:prstGeom prst="straightConnector1">
            <a:avLst/>
          </a:prstGeom>
          <a:noFill/>
          <a:ln w="38100" cap="flat" cmpd="sng">
            <a:solidFill>
              <a:srgbClr val="005500"/>
            </a:solidFill>
            <a:prstDash val="solid"/>
            <a:miter lim="800000"/>
            <a:headEnd type="none" w="sm" len="sm"/>
            <a:tailEnd type="none" w="sm" len="sm"/>
          </a:ln>
        </p:spPr>
      </p:cxnSp>
      <p:sp>
        <p:nvSpPr>
          <p:cNvPr id="551" name="Google Shape;551;p31"/>
          <p:cNvSpPr txBox="1"/>
          <p:nvPr/>
        </p:nvSpPr>
        <p:spPr>
          <a:xfrm>
            <a:off x="482125" y="468552"/>
            <a:ext cx="13531199" cy="141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Tom wants to construct a garden path which forms a right angle with his current garden path and crosses his path at the point where his frog path stone sits (marked with a cross). </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552" name="Google Shape;552;p31"/>
          <p:cNvSpPr txBox="1"/>
          <p:nvPr/>
        </p:nvSpPr>
        <p:spPr>
          <a:xfrm>
            <a:off x="896200" y="7885700"/>
            <a:ext cx="10538400" cy="10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700"/>
              <a:buFont typeface="Arial"/>
              <a:buNone/>
            </a:pPr>
            <a:r>
              <a:rPr lang="en-GB" sz="2700" b="1" i="0" u="none" strike="noStrike" cap="none">
                <a:solidFill>
                  <a:schemeClr val="dk1"/>
                </a:solidFill>
                <a:latin typeface="Arial"/>
                <a:ea typeface="Arial"/>
                <a:cs typeface="Arial"/>
                <a:sym typeface="Arial"/>
              </a:rPr>
              <a:t>Draw on the diagram where Tom's new path should go. </a:t>
            </a:r>
            <a:endParaRPr sz="1400" b="1" i="0" u="none" strike="noStrike" cap="none">
              <a:solidFill>
                <a:srgbClr val="000000"/>
              </a:solidFill>
              <a:latin typeface="Corbel"/>
              <a:ea typeface="Corbel"/>
              <a:cs typeface="Corbel"/>
              <a:sym typeface="Corbe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2"/>
          <p:cNvSpPr/>
          <p:nvPr/>
        </p:nvSpPr>
        <p:spPr>
          <a:xfrm>
            <a:off x="499900" y="211675"/>
            <a:ext cx="13420499" cy="1134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2"/>
          <p:cNvSpPr txBox="1"/>
          <p:nvPr/>
        </p:nvSpPr>
        <p:spPr>
          <a:xfrm>
            <a:off x="463932" y="326067"/>
            <a:ext cx="13531199" cy="95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The new path is perpendicular to the line but is not the perpendicular bisector as </a:t>
            </a:r>
            <a:r>
              <a:rPr lang="en-GB" sz="2700" b="1" i="0" u="sng" strike="noStrike" cap="none">
                <a:solidFill>
                  <a:srgbClr val="000000"/>
                </a:solidFill>
                <a:latin typeface="Arial"/>
                <a:ea typeface="Arial"/>
                <a:cs typeface="Arial"/>
                <a:sym typeface="Arial"/>
              </a:rPr>
              <a:t>it doesn't cut the original line in half. </a:t>
            </a:r>
            <a:endParaRPr sz="2700" b="1" i="0" u="sng" strike="noStrike" cap="none">
              <a:solidFill>
                <a:srgbClr val="000000"/>
              </a:solidFill>
              <a:latin typeface="Arial"/>
              <a:ea typeface="Arial"/>
              <a:cs typeface="Arial"/>
              <a:sym typeface="Arial"/>
            </a:endParaRPr>
          </a:p>
        </p:txBody>
      </p:sp>
      <p:grpSp>
        <p:nvGrpSpPr>
          <p:cNvPr id="559" name="Google Shape;559;p32"/>
          <p:cNvGrpSpPr/>
          <p:nvPr/>
        </p:nvGrpSpPr>
        <p:grpSpPr>
          <a:xfrm>
            <a:off x="2260236" y="1983656"/>
            <a:ext cx="9135872" cy="5040560"/>
            <a:chOff x="2260236" y="2143444"/>
            <a:chExt cx="9135872" cy="3192635"/>
          </a:xfrm>
        </p:grpSpPr>
        <p:cxnSp>
          <p:nvCxnSpPr>
            <p:cNvPr id="560" name="Google Shape;560;p32"/>
            <p:cNvCxnSpPr/>
            <p:nvPr/>
          </p:nvCxnSpPr>
          <p:spPr>
            <a:xfrm rot="10800000" flipH="1">
              <a:off x="2260236" y="3166684"/>
              <a:ext cx="9135872" cy="2169395"/>
            </a:xfrm>
            <a:prstGeom prst="straightConnector1">
              <a:avLst/>
            </a:prstGeom>
            <a:noFill/>
            <a:ln w="38100" cap="flat" cmpd="sng">
              <a:solidFill>
                <a:srgbClr val="8B0000"/>
              </a:solidFill>
              <a:prstDash val="solid"/>
              <a:miter lim="800000"/>
              <a:headEnd type="none" w="sm" len="sm"/>
              <a:tailEnd type="none" w="sm" len="sm"/>
            </a:ln>
          </p:spPr>
        </p:cxnSp>
        <p:cxnSp>
          <p:nvCxnSpPr>
            <p:cNvPr id="561" name="Google Shape;561;p32"/>
            <p:cNvCxnSpPr/>
            <p:nvPr/>
          </p:nvCxnSpPr>
          <p:spPr>
            <a:xfrm flipH="1">
              <a:off x="8588612" y="3678932"/>
              <a:ext cx="142748" cy="253096"/>
            </a:xfrm>
            <a:prstGeom prst="straightConnector1">
              <a:avLst/>
            </a:prstGeom>
            <a:noFill/>
            <a:ln w="38100" cap="flat" cmpd="sng">
              <a:solidFill>
                <a:srgbClr val="005500"/>
              </a:solidFill>
              <a:prstDash val="solid"/>
              <a:miter lim="800000"/>
              <a:headEnd type="none" w="sm" len="sm"/>
              <a:tailEnd type="none" w="sm" len="sm"/>
            </a:ln>
          </p:spPr>
        </p:cxnSp>
        <p:cxnSp>
          <p:nvCxnSpPr>
            <p:cNvPr id="562" name="Google Shape;562;p32"/>
            <p:cNvCxnSpPr/>
            <p:nvPr/>
          </p:nvCxnSpPr>
          <p:spPr>
            <a:xfrm>
              <a:off x="8422132" y="3775380"/>
              <a:ext cx="499618" cy="72313"/>
            </a:xfrm>
            <a:prstGeom prst="straightConnector1">
              <a:avLst/>
            </a:prstGeom>
            <a:noFill/>
            <a:ln w="38100" cap="flat" cmpd="sng">
              <a:solidFill>
                <a:srgbClr val="005500"/>
              </a:solidFill>
              <a:prstDash val="solid"/>
              <a:miter lim="800000"/>
              <a:headEnd type="none" w="sm" len="sm"/>
              <a:tailEnd type="none" w="sm" len="sm"/>
            </a:ln>
          </p:spPr>
        </p:cxnSp>
        <p:cxnSp>
          <p:nvCxnSpPr>
            <p:cNvPr id="563" name="Google Shape;563;p32"/>
            <p:cNvCxnSpPr/>
            <p:nvPr/>
          </p:nvCxnSpPr>
          <p:spPr>
            <a:xfrm rot="10800000">
              <a:off x="7569448" y="2143444"/>
              <a:ext cx="1950830" cy="2987808"/>
            </a:xfrm>
            <a:prstGeom prst="straightConnector1">
              <a:avLst/>
            </a:prstGeom>
            <a:noFill/>
            <a:ln w="38100" cap="flat" cmpd="sng">
              <a:solidFill>
                <a:srgbClr val="68838B"/>
              </a:solidFill>
              <a:prstDash val="solid"/>
              <a:miter lim="800000"/>
              <a:headEnd type="none" w="sm" len="sm"/>
              <a:tailEnd type="none" w="sm" len="sm"/>
            </a:ln>
          </p:spPr>
        </p:cxnSp>
        <p:cxnSp>
          <p:nvCxnSpPr>
            <p:cNvPr id="564" name="Google Shape;564;p32"/>
            <p:cNvCxnSpPr/>
            <p:nvPr/>
          </p:nvCxnSpPr>
          <p:spPr>
            <a:xfrm flipH="1">
              <a:off x="7797610" y="3516228"/>
              <a:ext cx="624522" cy="171744"/>
            </a:xfrm>
            <a:prstGeom prst="straightConnector1">
              <a:avLst/>
            </a:prstGeom>
            <a:noFill/>
            <a:ln w="38100" cap="flat" cmpd="sng">
              <a:solidFill>
                <a:srgbClr val="000000"/>
              </a:solidFill>
              <a:prstDash val="solid"/>
              <a:miter lim="800000"/>
              <a:headEnd type="none" w="sm" len="sm"/>
              <a:tailEnd type="none" w="sm" len="sm"/>
            </a:ln>
          </p:spPr>
        </p:cxnSp>
        <p:cxnSp>
          <p:nvCxnSpPr>
            <p:cNvPr id="565" name="Google Shape;565;p32"/>
            <p:cNvCxnSpPr/>
            <p:nvPr/>
          </p:nvCxnSpPr>
          <p:spPr>
            <a:xfrm>
              <a:off x="7797610" y="3687972"/>
              <a:ext cx="130882" cy="265118"/>
            </a:xfrm>
            <a:prstGeom prst="straightConnector1">
              <a:avLst/>
            </a:prstGeom>
            <a:noFill/>
            <a:ln w="38100" cap="flat" cmpd="sng">
              <a:solidFill>
                <a:srgbClr val="000000"/>
              </a:solidFill>
              <a:prstDash val="solid"/>
              <a:miter lim="800000"/>
              <a:headEnd type="none" w="sm" len="sm"/>
              <a:tailEnd type="none" w="sm" len="sm"/>
            </a:ln>
          </p:spPr>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3"/>
          <p:cNvSpPr/>
          <p:nvPr/>
        </p:nvSpPr>
        <p:spPr>
          <a:xfrm>
            <a:off x="139600" y="1827250"/>
            <a:ext cx="13943099" cy="1387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3"/>
          <p:cNvSpPr txBox="1"/>
          <p:nvPr/>
        </p:nvSpPr>
        <p:spPr>
          <a:xfrm>
            <a:off x="0" y="108475"/>
            <a:ext cx="140826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Constructing the perpendicular to a line through a point</a:t>
            </a:r>
            <a:endParaRPr sz="4800" b="1" i="0" u="none" strike="noStrike" cap="none">
              <a:solidFill>
                <a:srgbClr val="913F53"/>
              </a:solidFill>
              <a:latin typeface="Arial"/>
              <a:ea typeface="Arial"/>
              <a:cs typeface="Arial"/>
              <a:sym typeface="Arial"/>
            </a:endParaRPr>
          </a:p>
        </p:txBody>
      </p:sp>
      <p:sp>
        <p:nvSpPr>
          <p:cNvPr id="572" name="Google Shape;572;p33"/>
          <p:cNvSpPr txBox="1"/>
          <p:nvPr/>
        </p:nvSpPr>
        <p:spPr>
          <a:xfrm>
            <a:off x="276545" y="1958597"/>
            <a:ext cx="13721701" cy="9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1: Place your compass on point P and draw small arcs either side of point P which intersect with the line AB. Keep your compass open to the same width. </a:t>
            </a:r>
            <a:endParaRPr sz="2700" b="1" i="0" u="none" strike="noStrike" cap="none">
              <a:solidFill>
                <a:srgbClr val="000000"/>
              </a:solidFill>
              <a:latin typeface="Arial"/>
              <a:ea typeface="Arial"/>
              <a:cs typeface="Arial"/>
              <a:sym typeface="Arial"/>
            </a:endParaRPr>
          </a:p>
        </p:txBody>
      </p:sp>
      <p:pic>
        <p:nvPicPr>
          <p:cNvPr id="573" name="Google Shape;573;p33"/>
          <p:cNvPicPr preferRelativeResize="0"/>
          <p:nvPr/>
        </p:nvPicPr>
        <p:blipFill rotWithShape="1">
          <a:blip r:embed="rId3">
            <a:alphaModFix/>
          </a:blip>
          <a:srcRect l="17477" r="38797"/>
          <a:stretch/>
        </p:blipFill>
        <p:spPr>
          <a:xfrm>
            <a:off x="1814925" y="4085350"/>
            <a:ext cx="4359425" cy="2422500"/>
          </a:xfrm>
          <a:prstGeom prst="rect">
            <a:avLst/>
          </a:prstGeom>
          <a:solidFill>
            <a:srgbClr val="000000">
              <a:alpha val="0"/>
            </a:srgbClr>
          </a:solidFill>
          <a:ln>
            <a:noFill/>
          </a:ln>
        </p:spPr>
      </p:pic>
      <p:grpSp>
        <p:nvGrpSpPr>
          <p:cNvPr id="574" name="Google Shape;574;p33"/>
          <p:cNvGrpSpPr/>
          <p:nvPr/>
        </p:nvGrpSpPr>
        <p:grpSpPr>
          <a:xfrm>
            <a:off x="1380252" y="3586922"/>
            <a:ext cx="11229756" cy="5885566"/>
            <a:chOff x="1017080" y="3701779"/>
            <a:chExt cx="12205163" cy="1678152"/>
          </a:xfrm>
        </p:grpSpPr>
        <p:cxnSp>
          <p:nvCxnSpPr>
            <p:cNvPr id="575" name="Google Shape;575;p33"/>
            <p:cNvCxnSpPr/>
            <p:nvPr/>
          </p:nvCxnSpPr>
          <p:spPr>
            <a:xfrm rot="10800000" flipH="1">
              <a:off x="1686211" y="3739490"/>
              <a:ext cx="11062970" cy="1048541"/>
            </a:xfrm>
            <a:prstGeom prst="straightConnector1">
              <a:avLst/>
            </a:prstGeom>
            <a:noFill/>
            <a:ln w="38100" cap="flat" cmpd="sng">
              <a:solidFill>
                <a:srgbClr val="000000"/>
              </a:solidFill>
              <a:prstDash val="solid"/>
              <a:miter lim="800000"/>
              <a:headEnd type="none" w="sm" len="sm"/>
              <a:tailEnd type="none" w="sm" len="sm"/>
            </a:ln>
          </p:spPr>
        </p:cxnSp>
        <p:cxnSp>
          <p:nvCxnSpPr>
            <p:cNvPr id="576" name="Google Shape;576;p33"/>
            <p:cNvCxnSpPr/>
            <p:nvPr/>
          </p:nvCxnSpPr>
          <p:spPr>
            <a:xfrm flipH="1">
              <a:off x="4799902" y="4341773"/>
              <a:ext cx="333138" cy="385700"/>
            </a:xfrm>
            <a:prstGeom prst="straightConnector1">
              <a:avLst/>
            </a:prstGeom>
            <a:noFill/>
            <a:ln w="38100" cap="flat" cmpd="sng">
              <a:solidFill>
                <a:srgbClr val="000000"/>
              </a:solidFill>
              <a:prstDash val="solid"/>
              <a:miter lim="800000"/>
              <a:headEnd type="none" w="sm" len="sm"/>
              <a:tailEnd type="none" w="sm" len="sm"/>
            </a:ln>
          </p:spPr>
        </p:cxnSp>
        <p:cxnSp>
          <p:nvCxnSpPr>
            <p:cNvPr id="577" name="Google Shape;577;p33"/>
            <p:cNvCxnSpPr/>
            <p:nvPr/>
          </p:nvCxnSpPr>
          <p:spPr>
            <a:xfrm>
              <a:off x="4680886" y="4426199"/>
              <a:ext cx="666276" cy="168670"/>
            </a:xfrm>
            <a:prstGeom prst="straightConnector1">
              <a:avLst/>
            </a:prstGeom>
            <a:noFill/>
            <a:ln w="38100" cap="flat" cmpd="sng">
              <a:solidFill>
                <a:srgbClr val="000000"/>
              </a:solidFill>
              <a:prstDash val="solid"/>
              <a:miter lim="800000"/>
              <a:headEnd type="none" w="sm" len="sm"/>
              <a:tailEnd type="none" w="sm" len="sm"/>
            </a:ln>
          </p:spPr>
        </p:cxnSp>
        <p:sp>
          <p:nvSpPr>
            <p:cNvPr id="578" name="Google Shape;578;p33"/>
            <p:cNvSpPr txBox="1"/>
            <p:nvPr/>
          </p:nvSpPr>
          <p:spPr>
            <a:xfrm>
              <a:off x="1017080" y="4872100"/>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579" name="Google Shape;579;p33"/>
            <p:cNvSpPr txBox="1"/>
            <p:nvPr/>
          </p:nvSpPr>
          <p:spPr>
            <a:xfrm>
              <a:off x="12615355" y="3760285"/>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sp>
          <p:nvSpPr>
            <p:cNvPr id="580" name="Google Shape;580;p33"/>
            <p:cNvSpPr txBox="1"/>
            <p:nvPr/>
          </p:nvSpPr>
          <p:spPr>
            <a:xfrm>
              <a:off x="4906963" y="4691317"/>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P</a:t>
              </a:r>
              <a:endParaRPr sz="2700" b="0" i="0" u="none" strike="noStrike" cap="none">
                <a:solidFill>
                  <a:srgbClr val="000000"/>
                </a:solidFill>
                <a:latin typeface="Arial"/>
                <a:ea typeface="Arial"/>
                <a:cs typeface="Arial"/>
                <a:sym typeface="Arial"/>
              </a:endParaRPr>
            </a:p>
          </p:txBody>
        </p:sp>
        <p:sp>
          <p:nvSpPr>
            <p:cNvPr id="581" name="Google Shape;581;p33"/>
            <p:cNvSpPr/>
            <p:nvPr/>
          </p:nvSpPr>
          <p:spPr>
            <a:xfrm rot="10800000">
              <a:off x="2081485" y="3701779"/>
              <a:ext cx="5198801" cy="1617510"/>
            </a:xfrm>
            <a:prstGeom prst="arc">
              <a:avLst>
                <a:gd name="adj1" fmla="val 20222641"/>
                <a:gd name="adj2" fmla="val 137733"/>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582" name="Google Shape;582;p33"/>
            <p:cNvSpPr/>
            <p:nvPr/>
          </p:nvSpPr>
          <p:spPr>
            <a:xfrm rot="159684">
              <a:off x="6410016" y="3878279"/>
              <a:ext cx="1092008" cy="1470782"/>
            </a:xfrm>
            <a:prstGeom prst="arc">
              <a:avLst>
                <a:gd name="adj1" fmla="val 16771133"/>
                <a:gd name="adj2" fmla="val 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4"/>
          <p:cNvSpPr/>
          <p:nvPr/>
        </p:nvSpPr>
        <p:spPr>
          <a:xfrm>
            <a:off x="283725" y="1526700"/>
            <a:ext cx="13848300" cy="1437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4"/>
          <p:cNvSpPr txBox="1"/>
          <p:nvPr/>
        </p:nvSpPr>
        <p:spPr>
          <a:xfrm>
            <a:off x="114975" y="0"/>
            <a:ext cx="141858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0"/>
              <a:buFont typeface="Arial"/>
              <a:buNone/>
            </a:pPr>
            <a:r>
              <a:rPr lang="en-GB" sz="4500" b="1" i="0" u="none" strike="noStrike" cap="none">
                <a:solidFill>
                  <a:srgbClr val="913F53"/>
                </a:solidFill>
                <a:latin typeface="Arial"/>
                <a:ea typeface="Arial"/>
                <a:cs typeface="Arial"/>
                <a:sym typeface="Arial"/>
              </a:rPr>
              <a:t>Constructing the perpendicular to a line through a point</a:t>
            </a:r>
            <a:endParaRPr sz="4500" b="1" i="0" u="none" strike="noStrike" cap="none">
              <a:solidFill>
                <a:srgbClr val="913F53"/>
              </a:solidFill>
              <a:latin typeface="Arial"/>
              <a:ea typeface="Arial"/>
              <a:cs typeface="Arial"/>
              <a:sym typeface="Arial"/>
            </a:endParaRPr>
          </a:p>
        </p:txBody>
      </p:sp>
      <p:sp>
        <p:nvSpPr>
          <p:cNvPr id="589" name="Google Shape;589;p34"/>
          <p:cNvSpPr txBox="1"/>
          <p:nvPr/>
        </p:nvSpPr>
        <p:spPr>
          <a:xfrm>
            <a:off x="142743" y="1539238"/>
            <a:ext cx="13989299" cy="13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Step 2: Use the points where your arcs intersect with the line AB as the ends of a new smaller line which has P at the centre. Then carry out the perpendicular bisector of this smaller line.</a:t>
            </a:r>
            <a:endParaRPr sz="2700" b="1" i="0" u="none" strike="noStrike" cap="none">
              <a:solidFill>
                <a:srgbClr val="000000"/>
              </a:solidFill>
              <a:latin typeface="Arial"/>
              <a:ea typeface="Arial"/>
              <a:cs typeface="Arial"/>
              <a:sym typeface="Arial"/>
            </a:endParaRPr>
          </a:p>
        </p:txBody>
      </p:sp>
      <p:grpSp>
        <p:nvGrpSpPr>
          <p:cNvPr id="590" name="Google Shape;590;p34"/>
          <p:cNvGrpSpPr/>
          <p:nvPr/>
        </p:nvGrpSpPr>
        <p:grpSpPr>
          <a:xfrm>
            <a:off x="1017080" y="2964840"/>
            <a:ext cx="13061442" cy="5067488"/>
            <a:chOff x="1017080" y="2964840"/>
            <a:chExt cx="12205163" cy="3085332"/>
          </a:xfrm>
        </p:grpSpPr>
        <p:cxnSp>
          <p:nvCxnSpPr>
            <p:cNvPr id="591" name="Google Shape;591;p34"/>
            <p:cNvCxnSpPr/>
            <p:nvPr/>
          </p:nvCxnSpPr>
          <p:spPr>
            <a:xfrm rot="10800000" flipH="1">
              <a:off x="1404687" y="3787402"/>
              <a:ext cx="11062970" cy="1048541"/>
            </a:xfrm>
            <a:prstGeom prst="straightConnector1">
              <a:avLst/>
            </a:prstGeom>
            <a:noFill/>
            <a:ln w="38100" cap="flat" cmpd="sng">
              <a:solidFill>
                <a:srgbClr val="000000"/>
              </a:solidFill>
              <a:prstDash val="solid"/>
              <a:miter lim="800000"/>
              <a:headEnd type="none" w="sm" len="sm"/>
              <a:tailEnd type="none" w="sm" len="sm"/>
            </a:ln>
          </p:spPr>
        </p:cxnSp>
        <p:cxnSp>
          <p:nvCxnSpPr>
            <p:cNvPr id="592" name="Google Shape;592;p34"/>
            <p:cNvCxnSpPr/>
            <p:nvPr/>
          </p:nvCxnSpPr>
          <p:spPr>
            <a:xfrm flipH="1">
              <a:off x="4799902" y="4341773"/>
              <a:ext cx="333138" cy="385700"/>
            </a:xfrm>
            <a:prstGeom prst="straightConnector1">
              <a:avLst/>
            </a:prstGeom>
            <a:noFill/>
            <a:ln w="38100" cap="flat" cmpd="sng">
              <a:solidFill>
                <a:srgbClr val="000000"/>
              </a:solidFill>
              <a:prstDash val="solid"/>
              <a:miter lim="800000"/>
              <a:headEnd type="none" w="sm" len="sm"/>
              <a:tailEnd type="none" w="sm" len="sm"/>
            </a:ln>
          </p:spPr>
        </p:cxnSp>
        <p:cxnSp>
          <p:nvCxnSpPr>
            <p:cNvPr id="593" name="Google Shape;593;p34"/>
            <p:cNvCxnSpPr/>
            <p:nvPr/>
          </p:nvCxnSpPr>
          <p:spPr>
            <a:xfrm>
              <a:off x="4680886" y="4426199"/>
              <a:ext cx="666276" cy="168670"/>
            </a:xfrm>
            <a:prstGeom prst="straightConnector1">
              <a:avLst/>
            </a:prstGeom>
            <a:noFill/>
            <a:ln w="38100" cap="flat" cmpd="sng">
              <a:solidFill>
                <a:srgbClr val="000000"/>
              </a:solidFill>
              <a:prstDash val="solid"/>
              <a:miter lim="800000"/>
              <a:headEnd type="none" w="sm" len="sm"/>
              <a:tailEnd type="none" w="sm" len="sm"/>
            </a:ln>
          </p:spPr>
        </p:cxnSp>
        <p:sp>
          <p:nvSpPr>
            <p:cNvPr id="594" name="Google Shape;594;p34"/>
            <p:cNvSpPr txBox="1"/>
            <p:nvPr/>
          </p:nvSpPr>
          <p:spPr>
            <a:xfrm>
              <a:off x="1017080" y="4872100"/>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595" name="Google Shape;595;p34"/>
            <p:cNvSpPr txBox="1"/>
            <p:nvPr/>
          </p:nvSpPr>
          <p:spPr>
            <a:xfrm>
              <a:off x="12615355" y="3760285"/>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sp>
          <p:nvSpPr>
            <p:cNvPr id="596" name="Google Shape;596;p34"/>
            <p:cNvSpPr txBox="1"/>
            <p:nvPr/>
          </p:nvSpPr>
          <p:spPr>
            <a:xfrm>
              <a:off x="4906963" y="4691317"/>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P</a:t>
              </a:r>
              <a:endParaRPr sz="2700" b="0" i="0" u="none" strike="noStrike" cap="none">
                <a:solidFill>
                  <a:srgbClr val="000000"/>
                </a:solidFill>
                <a:latin typeface="Arial"/>
                <a:ea typeface="Arial"/>
                <a:cs typeface="Arial"/>
                <a:sym typeface="Arial"/>
              </a:endParaRPr>
            </a:p>
          </p:txBody>
        </p:sp>
        <p:cxnSp>
          <p:nvCxnSpPr>
            <p:cNvPr id="597" name="Google Shape;597;p34"/>
            <p:cNvCxnSpPr/>
            <p:nvPr/>
          </p:nvCxnSpPr>
          <p:spPr>
            <a:xfrm>
              <a:off x="4466763" y="2964840"/>
              <a:ext cx="1189626" cy="3085332"/>
            </a:xfrm>
            <a:prstGeom prst="straightConnector1">
              <a:avLst/>
            </a:prstGeom>
            <a:noFill/>
            <a:ln w="38100" cap="flat" cmpd="sng">
              <a:solidFill>
                <a:srgbClr val="000000"/>
              </a:solidFill>
              <a:prstDash val="solid"/>
              <a:miter lim="800000"/>
              <a:headEnd type="none" w="sm" len="sm"/>
              <a:tailEnd type="none" w="sm" len="sm"/>
            </a:ln>
          </p:spPr>
        </p:cxnSp>
        <p:sp>
          <p:nvSpPr>
            <p:cNvPr id="598" name="Google Shape;598;p34"/>
            <p:cNvSpPr/>
            <p:nvPr/>
          </p:nvSpPr>
          <p:spPr>
            <a:xfrm rot="593638">
              <a:off x="6142709" y="3863212"/>
              <a:ext cx="1483132" cy="1342825"/>
            </a:xfrm>
            <a:prstGeom prst="arc">
              <a:avLst>
                <a:gd name="adj1" fmla="val 16971501"/>
                <a:gd name="adj2" fmla="val 0"/>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599" name="Google Shape;599;p34"/>
            <p:cNvSpPr/>
            <p:nvPr/>
          </p:nvSpPr>
          <p:spPr>
            <a:xfrm rot="-8826016">
              <a:off x="2521101" y="4080634"/>
              <a:ext cx="1894576" cy="1028469"/>
            </a:xfrm>
            <a:prstGeom prst="arc">
              <a:avLst>
                <a:gd name="adj1" fmla="val 16200000"/>
                <a:gd name="adj2" fmla="val 21154213"/>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600" name="Google Shape;600;p34"/>
            <p:cNvSpPr/>
            <p:nvPr/>
          </p:nvSpPr>
          <p:spPr>
            <a:xfrm rot="-5769184">
              <a:off x="4776076" y="2466613"/>
              <a:ext cx="1475553" cy="2954889"/>
            </a:xfrm>
            <a:prstGeom prst="arc">
              <a:avLst>
                <a:gd name="adj1" fmla="val 17607900"/>
                <a:gd name="adj2" fmla="val 21423797"/>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601" name="Google Shape;601;p34"/>
            <p:cNvSpPr/>
            <p:nvPr/>
          </p:nvSpPr>
          <p:spPr>
            <a:xfrm>
              <a:off x="2581173" y="3215952"/>
              <a:ext cx="2629233" cy="1291554"/>
            </a:xfrm>
            <a:prstGeom prst="arc">
              <a:avLst>
                <a:gd name="adj1" fmla="val 16200000"/>
                <a:gd name="adj2" fmla="val 20853459"/>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sp>
          <p:nvSpPr>
            <p:cNvPr id="602" name="Google Shape;602;p34"/>
            <p:cNvSpPr/>
            <p:nvPr/>
          </p:nvSpPr>
          <p:spPr>
            <a:xfrm rot="9068881">
              <a:off x="4603300" y="3954228"/>
              <a:ext cx="2780973" cy="1281281"/>
            </a:xfrm>
            <a:prstGeom prst="arc">
              <a:avLst>
                <a:gd name="adj1" fmla="val 16200000"/>
                <a:gd name="adj2" fmla="val 0"/>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grpSp>
      <p:sp>
        <p:nvSpPr>
          <p:cNvPr id="603" name="Google Shape;603;p34"/>
          <p:cNvSpPr/>
          <p:nvPr/>
        </p:nvSpPr>
        <p:spPr>
          <a:xfrm rot="3672681">
            <a:off x="4479182" y="5208490"/>
            <a:ext cx="942226" cy="3017622"/>
          </a:xfrm>
          <a:prstGeom prst="arc">
            <a:avLst>
              <a:gd name="adj1" fmla="val 16200000"/>
              <a:gd name="adj2" fmla="val 0"/>
            </a:avLst>
          </a:pr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p:txBody>
      </p:sp>
      <p:pic>
        <p:nvPicPr>
          <p:cNvPr id="604" name="Google Shape;604;p34"/>
          <p:cNvPicPr preferRelativeResize="0"/>
          <p:nvPr/>
        </p:nvPicPr>
        <p:blipFill rotWithShape="1">
          <a:blip r:embed="rId3">
            <a:alphaModFix/>
          </a:blip>
          <a:srcRect/>
          <a:stretch/>
        </p:blipFill>
        <p:spPr>
          <a:xfrm rot="-1515546">
            <a:off x="7130853" y="5217356"/>
            <a:ext cx="7648243" cy="342827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5"/>
          <p:cNvSpPr txBox="1"/>
          <p:nvPr/>
        </p:nvSpPr>
        <p:spPr>
          <a:xfrm>
            <a:off x="267653" y="99431"/>
            <a:ext cx="289218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Practice</a:t>
            </a:r>
            <a:r>
              <a:rPr lang="en-GB" sz="4800" b="1" i="0" u="none" strike="noStrike" cap="none">
                <a:solidFill>
                  <a:srgbClr val="88153D"/>
                </a:solidFill>
                <a:latin typeface="Arial"/>
                <a:ea typeface="Arial"/>
                <a:cs typeface="Arial"/>
                <a:sym typeface="Arial"/>
              </a:rPr>
              <a:t>:</a:t>
            </a:r>
            <a:endParaRPr sz="4800" b="0" i="0" u="none" strike="noStrike" cap="none">
              <a:solidFill>
                <a:srgbClr val="8815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1" i="0" u="sng" strike="noStrike" cap="none">
              <a:solidFill>
                <a:srgbClr val="000000"/>
              </a:solidFill>
              <a:latin typeface="Arial"/>
              <a:ea typeface="Arial"/>
              <a:cs typeface="Arial"/>
              <a:sym typeface="Arial"/>
            </a:endParaRPr>
          </a:p>
        </p:txBody>
      </p:sp>
      <p:sp>
        <p:nvSpPr>
          <p:cNvPr id="610" name="Google Shape;610;p35"/>
          <p:cNvSpPr txBox="1"/>
          <p:nvPr/>
        </p:nvSpPr>
        <p:spPr>
          <a:xfrm>
            <a:off x="121610" y="1022760"/>
            <a:ext cx="136266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0" i="0" u="none" strike="noStrike" cap="none">
                <a:solidFill>
                  <a:srgbClr val="000000"/>
                </a:solidFill>
                <a:latin typeface="Arial"/>
                <a:ea typeface="Arial"/>
                <a:cs typeface="Arial"/>
                <a:sym typeface="Arial"/>
              </a:rPr>
              <a:t>Construct the perpendicular to the line segment AB which passes through the point G.</a:t>
            </a:r>
            <a:endParaRPr sz="2600" b="0" i="0" u="none" strike="noStrike" cap="none">
              <a:solidFill>
                <a:srgbClr val="000000"/>
              </a:solidFill>
              <a:latin typeface="Arial"/>
              <a:ea typeface="Arial"/>
              <a:cs typeface="Arial"/>
              <a:sym typeface="Arial"/>
            </a:endParaRPr>
          </a:p>
        </p:txBody>
      </p:sp>
      <p:grpSp>
        <p:nvGrpSpPr>
          <p:cNvPr id="611" name="Google Shape;611;p35"/>
          <p:cNvGrpSpPr/>
          <p:nvPr/>
        </p:nvGrpSpPr>
        <p:grpSpPr>
          <a:xfrm>
            <a:off x="1034925" y="1518576"/>
            <a:ext cx="7398620" cy="2440569"/>
            <a:chOff x="1034924" y="1518577"/>
            <a:chExt cx="10349439" cy="1872742"/>
          </a:xfrm>
        </p:grpSpPr>
        <p:cxnSp>
          <p:nvCxnSpPr>
            <p:cNvPr id="612" name="Google Shape;612;p35"/>
            <p:cNvCxnSpPr/>
            <p:nvPr/>
          </p:nvCxnSpPr>
          <p:spPr>
            <a:xfrm>
              <a:off x="1760619" y="1771673"/>
              <a:ext cx="8909795" cy="1202206"/>
            </a:xfrm>
            <a:prstGeom prst="straightConnector1">
              <a:avLst/>
            </a:prstGeom>
            <a:noFill/>
            <a:ln w="38100" cap="flat" cmpd="sng">
              <a:solidFill>
                <a:srgbClr val="000000"/>
              </a:solidFill>
              <a:prstDash val="solid"/>
              <a:miter lim="800000"/>
              <a:headEnd type="none" w="sm" len="sm"/>
              <a:tailEnd type="none" w="sm" len="sm"/>
            </a:ln>
          </p:spPr>
        </p:cxnSp>
        <p:cxnSp>
          <p:nvCxnSpPr>
            <p:cNvPr id="613" name="Google Shape;613;p35"/>
            <p:cNvCxnSpPr/>
            <p:nvPr/>
          </p:nvCxnSpPr>
          <p:spPr>
            <a:xfrm rot="10800000" flipH="1">
              <a:off x="6947010" y="2377296"/>
              <a:ext cx="642366" cy="192805"/>
            </a:xfrm>
            <a:prstGeom prst="straightConnector1">
              <a:avLst/>
            </a:prstGeom>
            <a:noFill/>
            <a:ln w="38100" cap="flat" cmpd="sng">
              <a:solidFill>
                <a:srgbClr val="000000"/>
              </a:solidFill>
              <a:prstDash val="solid"/>
              <a:miter lim="800000"/>
              <a:headEnd type="none" w="sm" len="sm"/>
              <a:tailEnd type="none" w="sm" len="sm"/>
            </a:ln>
          </p:spPr>
        </p:cxnSp>
        <p:cxnSp>
          <p:nvCxnSpPr>
            <p:cNvPr id="614" name="Google Shape;614;p35"/>
            <p:cNvCxnSpPr/>
            <p:nvPr/>
          </p:nvCxnSpPr>
          <p:spPr>
            <a:xfrm>
              <a:off x="7042294" y="2341139"/>
              <a:ext cx="332960" cy="361566"/>
            </a:xfrm>
            <a:prstGeom prst="straightConnector1">
              <a:avLst/>
            </a:prstGeom>
            <a:noFill/>
            <a:ln w="38100" cap="flat" cmpd="sng">
              <a:solidFill>
                <a:srgbClr val="000000"/>
              </a:solidFill>
              <a:prstDash val="solid"/>
              <a:miter lim="800000"/>
              <a:headEnd type="none" w="sm" len="sm"/>
              <a:tailEnd type="none" w="sm" len="sm"/>
            </a:ln>
          </p:spPr>
        </p:cxnSp>
        <p:sp>
          <p:nvSpPr>
            <p:cNvPr id="615" name="Google Shape;615;p35"/>
            <p:cNvSpPr txBox="1"/>
            <p:nvPr/>
          </p:nvSpPr>
          <p:spPr>
            <a:xfrm>
              <a:off x="1034924" y="1518577"/>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sp>
          <p:nvSpPr>
            <p:cNvPr id="616" name="Google Shape;616;p35"/>
            <p:cNvSpPr txBox="1"/>
            <p:nvPr/>
          </p:nvSpPr>
          <p:spPr>
            <a:xfrm>
              <a:off x="10777475" y="2883488"/>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sp>
          <p:nvSpPr>
            <p:cNvPr id="617" name="Google Shape;617;p35"/>
            <p:cNvSpPr txBox="1"/>
            <p:nvPr/>
          </p:nvSpPr>
          <p:spPr>
            <a:xfrm>
              <a:off x="6709157" y="2702705"/>
              <a:ext cx="6780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G</a:t>
              </a:r>
              <a:endParaRPr sz="2700" b="0" i="0" u="none" strike="noStrike" cap="none">
                <a:solidFill>
                  <a:srgbClr val="000000"/>
                </a:solidFill>
                <a:latin typeface="Arial"/>
                <a:ea typeface="Arial"/>
                <a:cs typeface="Arial"/>
                <a:sym typeface="Arial"/>
              </a:endParaRPr>
            </a:p>
          </p:txBody>
        </p:sp>
      </p:grpSp>
      <p:sp>
        <p:nvSpPr>
          <p:cNvPr id="618" name="Google Shape;618;p35"/>
          <p:cNvSpPr txBox="1"/>
          <p:nvPr/>
        </p:nvSpPr>
        <p:spPr>
          <a:xfrm>
            <a:off x="60850" y="5053700"/>
            <a:ext cx="141531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0" i="0" u="none" strike="noStrike" cap="none">
                <a:solidFill>
                  <a:srgbClr val="000000"/>
                </a:solidFill>
                <a:latin typeface="Arial"/>
                <a:ea typeface="Arial"/>
                <a:cs typeface="Arial"/>
                <a:sym typeface="Arial"/>
              </a:rPr>
              <a:t>Construct the line which forms a right angle with the line AB and passes through the point H. </a:t>
            </a:r>
            <a:endParaRPr sz="2600" b="0" i="0" u="none" strike="noStrike" cap="none">
              <a:solidFill>
                <a:srgbClr val="000000"/>
              </a:solidFill>
              <a:latin typeface="Arial"/>
              <a:ea typeface="Arial"/>
              <a:cs typeface="Arial"/>
              <a:sym typeface="Arial"/>
            </a:endParaRPr>
          </a:p>
        </p:txBody>
      </p:sp>
      <p:sp>
        <p:nvSpPr>
          <p:cNvPr id="619" name="Google Shape;619;p35"/>
          <p:cNvSpPr txBox="1"/>
          <p:nvPr/>
        </p:nvSpPr>
        <p:spPr>
          <a:xfrm>
            <a:off x="9171664" y="5977103"/>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a:t>
            </a:r>
            <a:endParaRPr sz="2700" b="0" i="0" u="none" strike="noStrike" cap="none">
              <a:solidFill>
                <a:srgbClr val="000000"/>
              </a:solidFill>
              <a:latin typeface="Arial"/>
              <a:ea typeface="Arial"/>
              <a:cs typeface="Arial"/>
              <a:sym typeface="Arial"/>
            </a:endParaRPr>
          </a:p>
        </p:txBody>
      </p:sp>
      <p:grpSp>
        <p:nvGrpSpPr>
          <p:cNvPr id="620" name="Google Shape;620;p35"/>
          <p:cNvGrpSpPr/>
          <p:nvPr/>
        </p:nvGrpSpPr>
        <p:grpSpPr>
          <a:xfrm>
            <a:off x="2321392" y="6231019"/>
            <a:ext cx="6798373" cy="2360856"/>
            <a:chOff x="1855725" y="5134235"/>
            <a:chExt cx="6798373" cy="2360856"/>
          </a:xfrm>
        </p:grpSpPr>
        <p:cxnSp>
          <p:nvCxnSpPr>
            <p:cNvPr id="621" name="Google Shape;621;p35"/>
            <p:cNvCxnSpPr/>
            <p:nvPr/>
          </p:nvCxnSpPr>
          <p:spPr>
            <a:xfrm rot="10800000" flipH="1">
              <a:off x="2182796" y="5134235"/>
              <a:ext cx="6471302" cy="1759651"/>
            </a:xfrm>
            <a:prstGeom prst="straightConnector1">
              <a:avLst/>
            </a:prstGeom>
            <a:noFill/>
            <a:ln w="38100" cap="flat" cmpd="sng">
              <a:solidFill>
                <a:srgbClr val="000000"/>
              </a:solidFill>
              <a:prstDash val="solid"/>
              <a:miter lim="800000"/>
              <a:headEnd type="none" w="sm" len="sm"/>
              <a:tailEnd type="none" w="sm" len="sm"/>
            </a:ln>
          </p:spPr>
        </p:cxnSp>
        <p:sp>
          <p:nvSpPr>
            <p:cNvPr id="622" name="Google Shape;622;p35"/>
            <p:cNvSpPr txBox="1"/>
            <p:nvPr/>
          </p:nvSpPr>
          <p:spPr>
            <a:xfrm>
              <a:off x="1855725" y="6987260"/>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a:t>
              </a:r>
              <a:endParaRPr sz="2700" b="0" i="0" u="none" strike="noStrike" cap="none">
                <a:solidFill>
                  <a:srgbClr val="000000"/>
                </a:solidFill>
                <a:latin typeface="Arial"/>
                <a:ea typeface="Arial"/>
                <a:cs typeface="Arial"/>
                <a:sym typeface="Arial"/>
              </a:endParaRPr>
            </a:p>
          </p:txBody>
        </p:sp>
        <p:cxnSp>
          <p:nvCxnSpPr>
            <p:cNvPr id="623" name="Google Shape;623;p35"/>
            <p:cNvCxnSpPr/>
            <p:nvPr/>
          </p:nvCxnSpPr>
          <p:spPr>
            <a:xfrm>
              <a:off x="4228910" y="6170754"/>
              <a:ext cx="0" cy="337431"/>
            </a:xfrm>
            <a:prstGeom prst="straightConnector1">
              <a:avLst/>
            </a:prstGeom>
            <a:noFill/>
            <a:ln w="38100" cap="flat" cmpd="sng">
              <a:solidFill>
                <a:srgbClr val="000000"/>
              </a:solidFill>
              <a:prstDash val="solid"/>
              <a:miter lim="800000"/>
              <a:headEnd type="none" w="sm" len="sm"/>
              <a:tailEnd type="none" w="sm" len="sm"/>
            </a:ln>
          </p:spPr>
        </p:cxnSp>
        <p:cxnSp>
          <p:nvCxnSpPr>
            <p:cNvPr id="624" name="Google Shape;624;p35"/>
            <p:cNvCxnSpPr/>
            <p:nvPr/>
          </p:nvCxnSpPr>
          <p:spPr>
            <a:xfrm>
              <a:off x="3895771" y="6291246"/>
              <a:ext cx="642366" cy="156648"/>
            </a:xfrm>
            <a:prstGeom prst="straightConnector1">
              <a:avLst/>
            </a:prstGeom>
            <a:noFill/>
            <a:ln w="38100" cap="flat" cmpd="sng">
              <a:solidFill>
                <a:srgbClr val="000000"/>
              </a:solidFill>
              <a:prstDash val="solid"/>
              <a:miter lim="800000"/>
              <a:headEnd type="none" w="sm" len="sm"/>
              <a:tailEnd type="none" w="sm" len="sm"/>
            </a:ln>
          </p:spPr>
        </p:cxnSp>
        <p:sp>
          <p:nvSpPr>
            <p:cNvPr id="625" name="Google Shape;625;p35"/>
            <p:cNvSpPr txBox="1"/>
            <p:nvPr/>
          </p:nvSpPr>
          <p:spPr>
            <a:xfrm>
              <a:off x="4282441" y="6571459"/>
              <a:ext cx="642331"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H</a:t>
              </a:r>
              <a:endParaRPr sz="2700" b="0" i="0" u="none" strike="noStrike" cap="non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6"/>
          <p:cNvSpPr txBox="1"/>
          <p:nvPr/>
        </p:nvSpPr>
        <p:spPr>
          <a:xfrm>
            <a:off x="1356445" y="117490"/>
            <a:ext cx="11925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913F53"/>
                </a:solidFill>
                <a:latin typeface="Arial"/>
                <a:ea typeface="Arial"/>
                <a:cs typeface="Arial"/>
                <a:sym typeface="Arial"/>
              </a:rPr>
              <a:t>Constructing loci- key vocabulary</a:t>
            </a:r>
            <a:endParaRPr sz="3600" b="1" i="0" u="none" strike="noStrike" cap="none">
              <a:solidFill>
                <a:srgbClr val="913F53"/>
              </a:solidFill>
              <a:latin typeface="Arial"/>
              <a:ea typeface="Arial"/>
              <a:cs typeface="Arial"/>
              <a:sym typeface="Arial"/>
            </a:endParaRPr>
          </a:p>
        </p:txBody>
      </p:sp>
      <p:sp>
        <p:nvSpPr>
          <p:cNvPr id="631" name="Google Shape;631;p36"/>
          <p:cNvSpPr txBox="1"/>
          <p:nvPr/>
        </p:nvSpPr>
        <p:spPr>
          <a:xfrm>
            <a:off x="446088" y="3091388"/>
            <a:ext cx="13555172" cy="2169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Bisect= cut in half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Perpendicular bisector= cuts a line in half at right angles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Angle bisector= cuts an angle in half</a:t>
            </a:r>
            <a:endParaRPr sz="2700" b="0" i="0" u="none" strike="noStrike" cap="none">
              <a:solidFill>
                <a:srgbClr val="000000"/>
              </a:solidFill>
              <a:latin typeface="Arial"/>
              <a:ea typeface="Arial"/>
              <a:cs typeface="Arial"/>
              <a:sym typeface="Arial"/>
            </a:endParaRPr>
          </a:p>
        </p:txBody>
      </p:sp>
      <p:sp>
        <p:nvSpPr>
          <p:cNvPr id="632" name="Google Shape;632;p36"/>
          <p:cNvSpPr/>
          <p:nvPr/>
        </p:nvSpPr>
        <p:spPr>
          <a:xfrm>
            <a:off x="2972782" y="4718864"/>
            <a:ext cx="9256630" cy="542349"/>
          </a:xfrm>
          <a:custGeom>
            <a:avLst/>
            <a:gdLst/>
            <a:ahLst/>
            <a:cxnLst/>
            <a:rect l="l" t="t" r="r" b="b"/>
            <a:pathLst>
              <a:path w="4185921" h="762001" extrusionOk="0">
                <a:moveTo>
                  <a:pt x="0" y="0"/>
                </a:moveTo>
                <a:lnTo>
                  <a:pt x="4185920" y="0"/>
                </a:lnTo>
                <a:lnTo>
                  <a:pt x="4185920" y="762000"/>
                </a:lnTo>
                <a:lnTo>
                  <a:pt x="0" y="762000"/>
                </a:lnTo>
                <a:close/>
              </a:path>
            </a:pathLst>
          </a:custGeom>
          <a:solidFill>
            <a:srgbClr val="913F53"/>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3" name="Google Shape;633;p36"/>
          <p:cNvSpPr txBox="1"/>
          <p:nvPr/>
        </p:nvSpPr>
        <p:spPr>
          <a:xfrm>
            <a:off x="517462" y="1039502"/>
            <a:ext cx="1258632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Locus= the set of points which satisfy a rule</a:t>
            </a:r>
            <a:endParaRPr sz="2700" b="0" i="0" u="none" strike="noStrike" cap="none">
              <a:solidFill>
                <a:srgbClr val="000000"/>
              </a:solidFill>
              <a:latin typeface="Arial"/>
              <a:ea typeface="Arial"/>
              <a:cs typeface="Arial"/>
              <a:sym typeface="Arial"/>
            </a:endParaRPr>
          </a:p>
        </p:txBody>
      </p:sp>
      <p:sp>
        <p:nvSpPr>
          <p:cNvPr id="634" name="Google Shape;634;p36"/>
          <p:cNvSpPr txBox="1"/>
          <p:nvPr/>
        </p:nvSpPr>
        <p:spPr>
          <a:xfrm>
            <a:off x="499618" y="1961495"/>
            <a:ext cx="805306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Equidistant= equal distance</a:t>
            </a:r>
            <a:endParaRPr sz="2700" b="0" i="0" u="none" strike="noStrike" cap="none">
              <a:solidFill>
                <a:srgbClr val="000000"/>
              </a:solidFill>
              <a:latin typeface="Arial"/>
              <a:ea typeface="Arial"/>
              <a:cs typeface="Arial"/>
              <a:sym typeface="Arial"/>
            </a:endParaRPr>
          </a:p>
        </p:txBody>
      </p:sp>
      <p:sp>
        <p:nvSpPr>
          <p:cNvPr id="635" name="Google Shape;635;p36"/>
          <p:cNvSpPr/>
          <p:nvPr/>
        </p:nvSpPr>
        <p:spPr>
          <a:xfrm>
            <a:off x="4206032" y="3826439"/>
            <a:ext cx="9261350" cy="542926"/>
          </a:xfrm>
          <a:custGeom>
            <a:avLst/>
            <a:gdLst/>
            <a:ahLst/>
            <a:cxnLst/>
            <a:rect l="l" t="t" r="r" b="b"/>
            <a:pathLst>
              <a:path w="4185921" h="762001" extrusionOk="0">
                <a:moveTo>
                  <a:pt x="0" y="0"/>
                </a:moveTo>
                <a:lnTo>
                  <a:pt x="4185920" y="0"/>
                </a:lnTo>
                <a:lnTo>
                  <a:pt x="4185920" y="762000"/>
                </a:lnTo>
                <a:lnTo>
                  <a:pt x="0" y="762000"/>
                </a:lnTo>
                <a:close/>
              </a:path>
            </a:pathLst>
          </a:custGeom>
          <a:solidFill>
            <a:srgbClr val="913F53"/>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6" name="Google Shape;636;p36"/>
          <p:cNvSpPr/>
          <p:nvPr/>
        </p:nvSpPr>
        <p:spPr>
          <a:xfrm>
            <a:off x="1782407" y="3006089"/>
            <a:ext cx="9261350" cy="542926"/>
          </a:xfrm>
          <a:custGeom>
            <a:avLst/>
            <a:gdLst/>
            <a:ahLst/>
            <a:cxnLst/>
            <a:rect l="l" t="t" r="r" b="b"/>
            <a:pathLst>
              <a:path w="4185921" h="762001" extrusionOk="0">
                <a:moveTo>
                  <a:pt x="0" y="0"/>
                </a:moveTo>
                <a:lnTo>
                  <a:pt x="4185920" y="0"/>
                </a:lnTo>
                <a:lnTo>
                  <a:pt x="4185920" y="762000"/>
                </a:lnTo>
                <a:lnTo>
                  <a:pt x="0" y="762000"/>
                </a:lnTo>
                <a:close/>
              </a:path>
            </a:pathLst>
          </a:custGeom>
          <a:solidFill>
            <a:srgbClr val="913F53"/>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7" name="Google Shape;637;p36"/>
          <p:cNvSpPr/>
          <p:nvPr/>
        </p:nvSpPr>
        <p:spPr>
          <a:xfrm>
            <a:off x="2593007" y="2005239"/>
            <a:ext cx="9261350" cy="542926"/>
          </a:xfrm>
          <a:custGeom>
            <a:avLst/>
            <a:gdLst/>
            <a:ahLst/>
            <a:cxnLst/>
            <a:rect l="l" t="t" r="r" b="b"/>
            <a:pathLst>
              <a:path w="4185921" h="762001" extrusionOk="0">
                <a:moveTo>
                  <a:pt x="0" y="0"/>
                </a:moveTo>
                <a:lnTo>
                  <a:pt x="4185920" y="0"/>
                </a:lnTo>
                <a:lnTo>
                  <a:pt x="4185920" y="762000"/>
                </a:lnTo>
                <a:lnTo>
                  <a:pt x="0" y="762000"/>
                </a:lnTo>
                <a:close/>
              </a:path>
            </a:pathLst>
          </a:custGeom>
          <a:solidFill>
            <a:srgbClr val="913F53"/>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38" name="Google Shape;638;p36"/>
          <p:cNvSpPr/>
          <p:nvPr/>
        </p:nvSpPr>
        <p:spPr>
          <a:xfrm>
            <a:off x="1782407" y="1039489"/>
            <a:ext cx="9261350" cy="542926"/>
          </a:xfrm>
          <a:custGeom>
            <a:avLst/>
            <a:gdLst/>
            <a:ahLst/>
            <a:cxnLst/>
            <a:rect l="l" t="t" r="r" b="b"/>
            <a:pathLst>
              <a:path w="4185921" h="762001" extrusionOk="0">
                <a:moveTo>
                  <a:pt x="0" y="0"/>
                </a:moveTo>
                <a:lnTo>
                  <a:pt x="4185920" y="0"/>
                </a:lnTo>
                <a:lnTo>
                  <a:pt x="4185920" y="762000"/>
                </a:lnTo>
                <a:lnTo>
                  <a:pt x="0" y="762000"/>
                </a:lnTo>
                <a:close/>
              </a:path>
            </a:pathLst>
          </a:custGeom>
          <a:solidFill>
            <a:srgbClr val="913F53"/>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38"/>
                                        </p:tgtEl>
                                      </p:cBhvr>
                                    </p:animEffect>
                                    <p:set>
                                      <p:cBhvr>
                                        <p:cTn id="7" dur="1" fill="hold">
                                          <p:stCondLst>
                                            <p:cond delay="1000"/>
                                          </p:stCondLst>
                                        </p:cTn>
                                        <p:tgtEl>
                                          <p:spTgt spid="6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637"/>
                                        </p:tgtEl>
                                      </p:cBhvr>
                                    </p:animEffect>
                                    <p:set>
                                      <p:cBhvr>
                                        <p:cTn id="12" dur="1" fill="hold">
                                          <p:stCondLst>
                                            <p:cond delay="1000"/>
                                          </p:stCondLst>
                                        </p:cTn>
                                        <p:tgtEl>
                                          <p:spTgt spid="6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636"/>
                                        </p:tgtEl>
                                      </p:cBhvr>
                                    </p:animEffect>
                                    <p:set>
                                      <p:cBhvr>
                                        <p:cTn id="17" dur="1" fill="hold">
                                          <p:stCondLst>
                                            <p:cond delay="1000"/>
                                          </p:stCondLst>
                                        </p:cTn>
                                        <p:tgtEl>
                                          <p:spTgt spid="63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635"/>
                                        </p:tgtEl>
                                      </p:cBhvr>
                                    </p:animEffect>
                                    <p:set>
                                      <p:cBhvr>
                                        <p:cTn id="22" dur="1" fill="hold">
                                          <p:stCondLst>
                                            <p:cond delay="1000"/>
                                          </p:stCondLst>
                                        </p:cTn>
                                        <p:tgtEl>
                                          <p:spTgt spid="6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632"/>
                                        </p:tgtEl>
                                      </p:cBhvr>
                                    </p:animEffect>
                                    <p:set>
                                      <p:cBhvr>
                                        <p:cTn id="27" dur="1" fill="hold">
                                          <p:stCondLst>
                                            <p:cond delay="1000"/>
                                          </p:stCondLst>
                                        </p:cTn>
                                        <p:tgtEl>
                                          <p:spTgt spid="6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1026" name="Picture 2" descr="Climate change, drought, climate, drought, environment, nature">
            <a:extLst>
              <a:ext uri="{FF2B5EF4-FFF2-40B4-BE49-F238E27FC236}">
                <a16:creationId xmlns:a16="http://schemas.microsoft.com/office/drawing/2014/main" id="{8CBAA2D6-2B87-4907-B526-C93C45781F0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123000"/>
                    </a14:imgEffect>
                  </a14:imgLayer>
                </a14:imgProps>
              </a:ext>
              <a:ext uri="{28A0092B-C50C-407E-A947-70E740481C1C}">
                <a14:useLocalDpi xmlns:a14="http://schemas.microsoft.com/office/drawing/2010/main" val="0"/>
              </a:ext>
            </a:extLst>
          </a:blip>
          <a:srcRect/>
          <a:stretch>
            <a:fillRect/>
          </a:stretch>
        </p:blipFill>
        <p:spPr bwMode="auto">
          <a:xfrm>
            <a:off x="0" y="0"/>
            <a:ext cx="14274800" cy="101566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pic>
      <p:sp>
        <p:nvSpPr>
          <p:cNvPr id="2" name="Oval 1">
            <a:extLst>
              <a:ext uri="{FF2B5EF4-FFF2-40B4-BE49-F238E27FC236}">
                <a16:creationId xmlns:a16="http://schemas.microsoft.com/office/drawing/2014/main" id="{5B6EAF05-08B5-41EE-A42E-414008328874}"/>
              </a:ext>
            </a:extLst>
          </p:cNvPr>
          <p:cNvSpPr/>
          <p:nvPr/>
        </p:nvSpPr>
        <p:spPr>
          <a:xfrm>
            <a:off x="-4300389" y="-673817"/>
            <a:ext cx="17005201" cy="14094849"/>
          </a:xfrm>
          <a:prstGeom prst="ellipse">
            <a:avLst/>
          </a:prstGeom>
          <a:solidFill>
            <a:schemeClr val="accent5">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8" name="Google Shape;648;p38"/>
          <p:cNvSpPr txBox="1"/>
          <p:nvPr/>
        </p:nvSpPr>
        <p:spPr>
          <a:xfrm>
            <a:off x="212049" y="127450"/>
            <a:ext cx="11903751" cy="101873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200" b="1" i="0" u="none" strike="noStrike" cap="none" dirty="0">
                <a:solidFill>
                  <a:schemeClr val="bg1"/>
                </a:solidFill>
                <a:latin typeface="Arial"/>
                <a:ea typeface="Arial"/>
                <a:cs typeface="Arial"/>
                <a:sym typeface="Arial"/>
              </a:rPr>
              <a:t>Throughout the world, there is a </a:t>
            </a:r>
          </a:p>
          <a:p>
            <a:pPr marL="0" marR="0" lvl="0" indent="0" algn="l" rtl="0">
              <a:lnSpc>
                <a:spcPct val="100000"/>
              </a:lnSpc>
              <a:spcBef>
                <a:spcPts val="0"/>
              </a:spcBef>
              <a:spcAft>
                <a:spcPts val="0"/>
              </a:spcAft>
              <a:buClr>
                <a:srgbClr val="000000"/>
              </a:buClr>
              <a:buSzPts val="4400"/>
              <a:buFont typeface="Arial"/>
              <a:buNone/>
            </a:pPr>
            <a:r>
              <a:rPr lang="en-GB" sz="4200" b="1" i="0" u="none" strike="noStrike" cap="none" dirty="0">
                <a:solidFill>
                  <a:schemeClr val="bg1"/>
                </a:solidFill>
                <a:latin typeface="Arial"/>
                <a:ea typeface="Arial"/>
                <a:cs typeface="Arial"/>
                <a:sym typeface="Arial"/>
              </a:rPr>
              <a:t>need to respond to the effects of </a:t>
            </a:r>
          </a:p>
          <a:p>
            <a:pPr marL="0" marR="0" lvl="0" indent="0" algn="l" rtl="0">
              <a:lnSpc>
                <a:spcPct val="100000"/>
              </a:lnSpc>
              <a:spcBef>
                <a:spcPts val="0"/>
              </a:spcBef>
              <a:spcAft>
                <a:spcPts val="0"/>
              </a:spcAft>
              <a:buClr>
                <a:srgbClr val="000000"/>
              </a:buClr>
              <a:buSzPts val="4400"/>
              <a:buFont typeface="Arial"/>
              <a:buNone/>
            </a:pPr>
            <a:r>
              <a:rPr lang="en-GB" sz="4200" b="1" i="0" u="none" strike="noStrike" cap="none" dirty="0">
                <a:solidFill>
                  <a:schemeClr val="bg1"/>
                </a:solidFill>
                <a:latin typeface="Arial"/>
                <a:ea typeface="Arial"/>
                <a:cs typeface="Arial"/>
                <a:sym typeface="Arial"/>
              </a:rPr>
              <a:t>climate change in order to keep people </a:t>
            </a:r>
          </a:p>
          <a:p>
            <a:pPr marL="0" marR="0" lvl="0" indent="0" algn="l" rtl="0">
              <a:lnSpc>
                <a:spcPct val="100000"/>
              </a:lnSpc>
              <a:spcBef>
                <a:spcPts val="0"/>
              </a:spcBef>
              <a:spcAft>
                <a:spcPts val="0"/>
              </a:spcAft>
              <a:buClr>
                <a:srgbClr val="000000"/>
              </a:buClr>
              <a:buSzPts val="4400"/>
              <a:buFont typeface="Arial"/>
              <a:buNone/>
            </a:pPr>
            <a:r>
              <a:rPr lang="en-GB" sz="4200" b="1" i="0" u="none" strike="noStrike" cap="none" dirty="0">
                <a:solidFill>
                  <a:schemeClr val="bg1"/>
                </a:solidFill>
                <a:latin typeface="Arial"/>
                <a:ea typeface="Arial"/>
                <a:cs typeface="Arial"/>
                <a:sym typeface="Arial"/>
              </a:rPr>
              <a:t>safe and to ensure their continued livelihoods.  </a:t>
            </a:r>
            <a:endParaRPr sz="4200" b="1" i="0" u="none" strike="noStrike" cap="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200" b="1" i="0" u="none" strike="noStrike" cap="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GB" sz="4200" b="1" i="0" u="none" strike="noStrike" cap="none" dirty="0">
                <a:solidFill>
                  <a:schemeClr val="bg1"/>
                </a:solidFill>
                <a:latin typeface="Arial"/>
                <a:ea typeface="Arial"/>
                <a:cs typeface="Arial"/>
                <a:sym typeface="Arial"/>
              </a:rPr>
              <a:t>Often the people who have contributed the least to the pollution which causes climate change are seeing the earliest and most severe effects.  </a:t>
            </a:r>
            <a:endParaRPr sz="4200" b="1" i="0" u="none" strike="noStrike" cap="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200" b="1" i="0" u="none" strike="noStrike" cap="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GB" sz="4200" b="1" i="0" u="none" strike="noStrike" cap="none" dirty="0">
                <a:solidFill>
                  <a:schemeClr val="bg1"/>
                </a:solidFill>
                <a:latin typeface="Arial"/>
                <a:ea typeface="Arial"/>
                <a:cs typeface="Arial"/>
                <a:sym typeface="Arial"/>
              </a:rPr>
              <a:t>Because of a lack of income and resources, they are often also the least able to cope with the new dangers and threats that climate change brings.</a:t>
            </a:r>
            <a:endParaRPr sz="4200" b="1" i="0" u="none" strike="noStrike" cap="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600" b="0" i="0" u="none" strike="noStrike" cap="none" dirty="0">
                <a:solidFill>
                  <a:schemeClr val="tx1"/>
                </a:solidFill>
                <a:latin typeface="Arial"/>
                <a:ea typeface="Arial"/>
                <a:cs typeface="Arial"/>
                <a:sym typeface="Arial"/>
              </a:rPr>
              <a:t>   </a:t>
            </a:r>
            <a:endParaRPr sz="2600" b="0" i="0" u="none" strike="noStrike" cap="none" dirty="0">
              <a:solidFill>
                <a:schemeClr val="tx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3" name="Google Shape;748;p48" descr="S:\Projects  (Current)\GIGS\Working groups\Lessons ready to design\Maths\Construction in the climate crisis\Latrine building in Nicaragua.JPG">
            <a:extLst>
              <a:ext uri="{FF2B5EF4-FFF2-40B4-BE49-F238E27FC236}">
                <a16:creationId xmlns:a16="http://schemas.microsoft.com/office/drawing/2014/main" id="{683ED9F5-72FD-4DDC-B3F8-D95F59B99A38}"/>
              </a:ext>
            </a:extLst>
          </p:cNvPr>
          <p:cNvPicPr preferRelativeResize="0"/>
          <p:nvPr/>
        </p:nvPicPr>
        <p:blipFill rotWithShape="1">
          <a:blip r:embed="rId3">
            <a:alphaModFix/>
          </a:blip>
          <a:srcRect l="12765" t="-6364" r="18112" b="1"/>
          <a:stretch/>
        </p:blipFill>
        <p:spPr>
          <a:xfrm>
            <a:off x="0" y="-1091197"/>
            <a:ext cx="14274800" cy="12342394"/>
          </a:xfrm>
          <a:prstGeom prst="rect">
            <a:avLst/>
          </a:prstGeom>
          <a:noFill/>
          <a:ln>
            <a:noFill/>
          </a:ln>
        </p:spPr>
      </p:pic>
      <p:sp>
        <p:nvSpPr>
          <p:cNvPr id="4" name="Oval 3">
            <a:extLst>
              <a:ext uri="{FF2B5EF4-FFF2-40B4-BE49-F238E27FC236}">
                <a16:creationId xmlns:a16="http://schemas.microsoft.com/office/drawing/2014/main" id="{070EA0C0-866D-4E09-A1C8-8842FF00697F}"/>
              </a:ext>
            </a:extLst>
          </p:cNvPr>
          <p:cNvSpPr/>
          <p:nvPr/>
        </p:nvSpPr>
        <p:spPr>
          <a:xfrm>
            <a:off x="5062858" y="2517814"/>
            <a:ext cx="20611684" cy="11818598"/>
          </a:xfrm>
          <a:prstGeom prst="ellipse">
            <a:avLst/>
          </a:prstGeom>
          <a:solidFill>
            <a:schemeClr val="accent5">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Google Shape;653;p39"/>
          <p:cNvSpPr txBox="1"/>
          <p:nvPr/>
        </p:nvSpPr>
        <p:spPr>
          <a:xfrm>
            <a:off x="6135329" y="3973731"/>
            <a:ext cx="8139471" cy="61862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dirty="0">
                <a:solidFill>
                  <a:schemeClr val="bg1"/>
                </a:solidFill>
                <a:latin typeface="Arial"/>
                <a:ea typeface="Arial"/>
                <a:cs typeface="Arial"/>
                <a:sym typeface="Arial"/>
              </a:rPr>
              <a:t>                We are going to use      </a:t>
            </a:r>
          </a:p>
          <a:p>
            <a:pPr marL="0" marR="0" lvl="0" indent="0" algn="l" rtl="0">
              <a:lnSpc>
                <a:spcPct val="100000"/>
              </a:lnSpc>
              <a:spcBef>
                <a:spcPts val="0"/>
              </a:spcBef>
              <a:spcAft>
                <a:spcPts val="0"/>
              </a:spcAft>
              <a:buClr>
                <a:srgbClr val="000000"/>
              </a:buClr>
              <a:buSzPts val="4400"/>
              <a:buFont typeface="Arial"/>
              <a:buNone/>
            </a:pPr>
            <a:r>
              <a:rPr lang="en-GB" sz="4400" b="1" dirty="0">
                <a:solidFill>
                  <a:schemeClr val="bg1"/>
                </a:solidFill>
              </a:rPr>
              <a:t>           </a:t>
            </a:r>
            <a:r>
              <a:rPr lang="en-GB" sz="4400" b="1" i="0" u="none" strike="noStrike" cap="none" dirty="0">
                <a:solidFill>
                  <a:schemeClr val="bg1"/>
                </a:solidFill>
                <a:latin typeface="Arial"/>
                <a:ea typeface="Arial"/>
                <a:cs typeface="Arial"/>
                <a:sym typeface="Arial"/>
              </a:rPr>
              <a:t>our construction skills </a:t>
            </a:r>
          </a:p>
          <a:p>
            <a:pPr marL="0" marR="0" lvl="0" indent="0" algn="l" rtl="0">
              <a:lnSpc>
                <a:spcPct val="100000"/>
              </a:lnSpc>
              <a:spcBef>
                <a:spcPts val="0"/>
              </a:spcBef>
              <a:spcAft>
                <a:spcPts val="0"/>
              </a:spcAft>
              <a:buClr>
                <a:srgbClr val="000000"/>
              </a:buClr>
              <a:buSzPts val="4400"/>
              <a:buFont typeface="Arial"/>
              <a:buNone/>
            </a:pPr>
            <a:r>
              <a:rPr lang="en-GB" sz="4400" b="1" i="0" u="none" strike="noStrike" cap="none" dirty="0">
                <a:solidFill>
                  <a:schemeClr val="bg1"/>
                </a:solidFill>
                <a:latin typeface="Arial"/>
                <a:ea typeface="Arial"/>
                <a:cs typeface="Arial"/>
                <a:sym typeface="Arial"/>
              </a:rPr>
              <a:t>      to help solve fictional    </a:t>
            </a:r>
          </a:p>
          <a:p>
            <a:pPr marL="0" marR="0" lvl="0" indent="0" algn="l" rtl="0">
              <a:lnSpc>
                <a:spcPct val="100000"/>
              </a:lnSpc>
              <a:spcBef>
                <a:spcPts val="0"/>
              </a:spcBef>
              <a:spcAft>
                <a:spcPts val="0"/>
              </a:spcAft>
              <a:buClr>
                <a:srgbClr val="000000"/>
              </a:buClr>
              <a:buSzPts val="4400"/>
              <a:buFont typeface="Arial"/>
              <a:buNone/>
            </a:pPr>
            <a:r>
              <a:rPr lang="en-GB" sz="4400" b="1" dirty="0">
                <a:solidFill>
                  <a:schemeClr val="bg1"/>
                </a:solidFill>
              </a:rPr>
              <a:t>   </a:t>
            </a:r>
            <a:r>
              <a:rPr lang="en-GB" sz="4400" b="1" i="0" u="none" strike="noStrike" cap="none" dirty="0">
                <a:solidFill>
                  <a:schemeClr val="bg1"/>
                </a:solidFill>
                <a:latin typeface="Arial"/>
                <a:ea typeface="Arial"/>
                <a:cs typeface="Arial"/>
                <a:sym typeface="Arial"/>
              </a:rPr>
              <a:t>problems based on real life problems that charities, governments and ordinary citizens face, many to do with responding to new threats due to climate change. </a:t>
            </a:r>
            <a:r>
              <a:rPr lang="en-GB" sz="4400" b="0" i="0" u="none" strike="noStrike" cap="none" dirty="0">
                <a:solidFill>
                  <a:schemeClr val="bg1"/>
                </a:solidFill>
                <a:latin typeface="Arial"/>
                <a:ea typeface="Arial"/>
                <a:cs typeface="Arial"/>
                <a:sym typeface="Arial"/>
              </a:rPr>
              <a:t> </a:t>
            </a:r>
            <a:endParaRPr sz="4400" b="0" i="0" u="none" strike="noStrike" cap="none" dirty="0">
              <a:solidFill>
                <a:schemeClr val="bg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p:nvPr/>
        </p:nvSpPr>
        <p:spPr>
          <a:xfrm>
            <a:off x="589975" y="8498200"/>
            <a:ext cx="13412400" cy="1224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
          <p:cNvSpPr/>
          <p:nvPr/>
        </p:nvSpPr>
        <p:spPr>
          <a:xfrm>
            <a:off x="1292525" y="2391375"/>
            <a:ext cx="11601000" cy="1026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
          <p:cNvSpPr txBox="1"/>
          <p:nvPr/>
        </p:nvSpPr>
        <p:spPr>
          <a:xfrm>
            <a:off x="431204" y="2569994"/>
            <a:ext cx="12960299"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Can you find all the points which are 5km away from the school? </a:t>
            </a:r>
            <a:endParaRPr sz="2700" b="1" i="0" u="none" strike="noStrike" cap="none">
              <a:solidFill>
                <a:srgbClr val="000000"/>
              </a:solidFill>
              <a:latin typeface="Arial"/>
              <a:ea typeface="Arial"/>
              <a:cs typeface="Arial"/>
              <a:sym typeface="Arial"/>
            </a:endParaRPr>
          </a:p>
        </p:txBody>
      </p:sp>
      <p:sp>
        <p:nvSpPr>
          <p:cNvPr id="201" name="Google Shape;201;p3"/>
          <p:cNvSpPr txBox="1"/>
          <p:nvPr/>
        </p:nvSpPr>
        <p:spPr>
          <a:xfrm>
            <a:off x="1271490" y="4500837"/>
            <a:ext cx="3159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dirty="0">
                <a:solidFill>
                  <a:srgbClr val="000000"/>
                </a:solidFill>
                <a:latin typeface="Arial"/>
                <a:ea typeface="Arial"/>
                <a:cs typeface="Arial"/>
                <a:sym typeface="Arial"/>
              </a:rPr>
              <a:t>1cm: 1km</a:t>
            </a:r>
            <a:endParaRPr sz="2700" b="1" i="0" u="none" strike="noStrike" cap="none" dirty="0">
              <a:solidFill>
                <a:srgbClr val="000000"/>
              </a:solidFill>
              <a:latin typeface="Arial"/>
              <a:ea typeface="Arial"/>
              <a:cs typeface="Arial"/>
              <a:sym typeface="Arial"/>
            </a:endParaRPr>
          </a:p>
        </p:txBody>
      </p:sp>
      <p:sp>
        <p:nvSpPr>
          <p:cNvPr id="202" name="Google Shape;202;p3"/>
          <p:cNvSpPr txBox="1"/>
          <p:nvPr/>
        </p:nvSpPr>
        <p:spPr>
          <a:xfrm>
            <a:off x="431190" y="8570614"/>
            <a:ext cx="134124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The circle is the locus of the points which are equidistant (of equal distance) from the school.</a:t>
            </a:r>
            <a:endParaRPr sz="2700" b="1" i="0" u="none" strike="noStrike" cap="none">
              <a:solidFill>
                <a:srgbClr val="000000"/>
              </a:solidFill>
              <a:latin typeface="Arial"/>
              <a:ea typeface="Arial"/>
              <a:cs typeface="Arial"/>
              <a:sym typeface="Arial"/>
            </a:endParaRPr>
          </a:p>
        </p:txBody>
      </p:sp>
      <p:sp>
        <p:nvSpPr>
          <p:cNvPr id="203" name="Google Shape;203;p3"/>
          <p:cNvSpPr txBox="1"/>
          <p:nvPr/>
        </p:nvSpPr>
        <p:spPr>
          <a:xfrm>
            <a:off x="3128654" y="639158"/>
            <a:ext cx="75654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Equidistant from a point</a:t>
            </a:r>
            <a:endParaRPr sz="4800" b="1" i="0" u="none" strike="noStrike" cap="none">
              <a:solidFill>
                <a:srgbClr val="913F53"/>
              </a:solidFill>
              <a:latin typeface="Arial"/>
              <a:ea typeface="Arial"/>
              <a:cs typeface="Arial"/>
              <a:sym typeface="Arial"/>
            </a:endParaRPr>
          </a:p>
        </p:txBody>
      </p:sp>
      <p:grpSp>
        <p:nvGrpSpPr>
          <p:cNvPr id="204" name="Google Shape;204;p3"/>
          <p:cNvGrpSpPr/>
          <p:nvPr/>
        </p:nvGrpSpPr>
        <p:grpSpPr>
          <a:xfrm>
            <a:off x="4604674" y="4005697"/>
            <a:ext cx="4049100" cy="3977493"/>
            <a:chOff x="4384755" y="2627123"/>
            <a:chExt cx="4049100" cy="2051100"/>
          </a:xfrm>
        </p:grpSpPr>
        <p:sp>
          <p:nvSpPr>
            <p:cNvPr id="205" name="Google Shape;205;p3"/>
            <p:cNvSpPr txBox="1"/>
            <p:nvPr/>
          </p:nvSpPr>
          <p:spPr>
            <a:xfrm>
              <a:off x="6013260" y="3100427"/>
              <a:ext cx="2142545"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School</a:t>
              </a:r>
              <a:endParaRPr sz="2700" b="0" i="0" u="none" strike="noStrike" cap="none">
                <a:solidFill>
                  <a:srgbClr val="000000"/>
                </a:solidFill>
                <a:latin typeface="Arial"/>
                <a:ea typeface="Arial"/>
                <a:cs typeface="Arial"/>
                <a:sym typeface="Arial"/>
              </a:endParaRPr>
            </a:p>
          </p:txBody>
        </p:sp>
        <p:sp>
          <p:nvSpPr>
            <p:cNvPr id="206" name="Google Shape;206;p3"/>
            <p:cNvSpPr/>
            <p:nvPr/>
          </p:nvSpPr>
          <p:spPr>
            <a:xfrm>
              <a:off x="4384755" y="2627123"/>
              <a:ext cx="4049100" cy="2051100"/>
            </a:xfrm>
            <a:prstGeom prst="ellipse">
              <a:avLst/>
            </a:pr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grpSp>
      <p:cxnSp>
        <p:nvCxnSpPr>
          <p:cNvPr id="207" name="Google Shape;207;p3"/>
          <p:cNvCxnSpPr/>
          <p:nvPr/>
        </p:nvCxnSpPr>
        <p:spPr>
          <a:xfrm rot="10800000" flipH="1">
            <a:off x="6579382" y="5850461"/>
            <a:ext cx="360000" cy="288000"/>
          </a:xfrm>
          <a:prstGeom prst="straightConnector1">
            <a:avLst/>
          </a:prstGeom>
          <a:noFill/>
          <a:ln w="28575" cap="rnd" cmpd="sng">
            <a:solidFill>
              <a:schemeClr val="dk1"/>
            </a:solidFill>
            <a:prstDash val="solid"/>
            <a:round/>
            <a:headEnd type="none" w="sm" len="sm"/>
            <a:tailEnd type="none" w="sm" len="sm"/>
          </a:ln>
        </p:spPr>
      </p:cxnSp>
      <p:cxnSp>
        <p:nvCxnSpPr>
          <p:cNvPr id="208" name="Google Shape;208;p3"/>
          <p:cNvCxnSpPr/>
          <p:nvPr/>
        </p:nvCxnSpPr>
        <p:spPr>
          <a:xfrm>
            <a:off x="6579403" y="5813691"/>
            <a:ext cx="360000" cy="361500"/>
          </a:xfrm>
          <a:prstGeom prst="straightConnector1">
            <a:avLst/>
          </a:prstGeom>
          <a:noFill/>
          <a:ln w="28575" cap="rnd" cmpd="sng">
            <a:solidFill>
              <a:schemeClr val="dk1"/>
            </a:solidFill>
            <a:prstDash val="solid"/>
            <a:round/>
            <a:headEnd type="none" w="sm" len="sm"/>
            <a:tailEnd type="none" w="sm" len="sm"/>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3" name="Picture 2" descr="Man Pouring Water from Dipper on Blue and Grey House">
            <a:extLst>
              <a:ext uri="{FF2B5EF4-FFF2-40B4-BE49-F238E27FC236}">
                <a16:creationId xmlns:a16="http://schemas.microsoft.com/office/drawing/2014/main" id="{1A0EBE64-0926-402A-A491-2B69A6000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0"/>
            <a:ext cx="15239999" cy="10160000"/>
          </a:xfrm>
          <a:prstGeom prst="rect">
            <a:avLst/>
          </a:prstGeom>
          <a:noFill/>
          <a:extLst>
            <a:ext uri="{909E8E84-426E-40DD-AFC4-6F175D3DCCD1}">
              <a14:hiddenFill xmlns:a14="http://schemas.microsoft.com/office/drawing/2010/main">
                <a:solidFill>
                  <a:srgbClr val="FFFFFF"/>
                </a:solidFill>
              </a14:hiddenFill>
            </a:ext>
          </a:extLst>
        </p:spPr>
      </p:pic>
      <p:sp>
        <p:nvSpPr>
          <p:cNvPr id="643" name="Google Shape;643;p37"/>
          <p:cNvSpPr txBox="1"/>
          <p:nvPr/>
        </p:nvSpPr>
        <p:spPr>
          <a:xfrm>
            <a:off x="1293693" y="296768"/>
            <a:ext cx="96003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a:solidFill>
                  <a:schemeClr val="bg1"/>
                </a:solidFill>
                <a:latin typeface="Arial"/>
                <a:ea typeface="Arial"/>
                <a:cs typeface="Arial"/>
                <a:sym typeface="Arial"/>
              </a:rPr>
              <a:t>Construction problems</a:t>
            </a:r>
            <a:endParaRPr sz="4800" b="1" i="0" u="none" strike="noStrike" cap="none" dirty="0">
              <a:solidFill>
                <a:schemeClr val="bg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0"/>
          <p:cNvSpPr/>
          <p:nvPr/>
        </p:nvSpPr>
        <p:spPr>
          <a:xfrm>
            <a:off x="193650" y="1058325"/>
            <a:ext cx="13870800" cy="23061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40"/>
          <p:cNvSpPr/>
          <p:nvPr/>
        </p:nvSpPr>
        <p:spPr>
          <a:xfrm>
            <a:off x="2444560" y="4206216"/>
            <a:ext cx="4734476" cy="3466072"/>
          </a:xfrm>
          <a:custGeom>
            <a:avLst/>
            <a:gdLst/>
            <a:ahLst/>
            <a:cxnLst/>
            <a:rect l="l" t="t" r="r" b="b"/>
            <a:pathLst>
              <a:path w="3369734" h="2980268" extrusionOk="0">
                <a:moveTo>
                  <a:pt x="0" y="0"/>
                </a:moveTo>
                <a:lnTo>
                  <a:pt x="3369733" y="0"/>
                </a:lnTo>
                <a:lnTo>
                  <a:pt x="3369733" y="2980267"/>
                </a:lnTo>
                <a:lnTo>
                  <a:pt x="0" y="2980267"/>
                </a:lnTo>
                <a:close/>
              </a:path>
            </a:pathLst>
          </a:custGeom>
          <a:solidFill>
            <a:srgbClr val="808080"/>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1" name="Google Shape;661;p40"/>
          <p:cNvSpPr/>
          <p:nvPr/>
        </p:nvSpPr>
        <p:spPr>
          <a:xfrm>
            <a:off x="7179034" y="5800080"/>
            <a:ext cx="1903309" cy="1872207"/>
          </a:xfrm>
          <a:custGeom>
            <a:avLst/>
            <a:gdLst/>
            <a:ahLst/>
            <a:cxnLst/>
            <a:rect l="l" t="t" r="r" b="b"/>
            <a:pathLst>
              <a:path w="1354668" h="1286935" extrusionOk="0">
                <a:moveTo>
                  <a:pt x="0" y="0"/>
                </a:moveTo>
                <a:lnTo>
                  <a:pt x="1354667" y="0"/>
                </a:lnTo>
                <a:lnTo>
                  <a:pt x="1354667" y="1286934"/>
                </a:lnTo>
                <a:lnTo>
                  <a:pt x="0" y="1286934"/>
                </a:lnTo>
                <a:close/>
              </a:path>
            </a:pathLst>
          </a:custGeom>
          <a:solidFill>
            <a:srgbClr val="808080"/>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662" name="Google Shape;662;p40"/>
          <p:cNvSpPr txBox="1"/>
          <p:nvPr/>
        </p:nvSpPr>
        <p:spPr>
          <a:xfrm>
            <a:off x="446700" y="337775"/>
            <a:ext cx="13364699" cy="329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913F53"/>
                </a:solidFill>
                <a:latin typeface="Arial"/>
                <a:ea typeface="Arial"/>
                <a:cs typeface="Arial"/>
                <a:sym typeface="Arial"/>
              </a:rPr>
              <a:t>Problem A: Drainage canal</a:t>
            </a:r>
            <a:endParaRPr sz="3000" b="1" i="0" u="none" strike="noStrike" cap="none">
              <a:solidFill>
                <a:srgbClr val="913F5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Below is a plan view of Amir's house and bathroom. He wants to dig a drainage canal around the perimeter of his house and bathroom to help prevent rainwater flooding which is increasing due to the effects of climate change. He wants the canal to be exactly 75cm from his house. Plot the drainage canal on the diagram.</a:t>
            </a:r>
            <a:endParaRPr sz="2700" b="1" i="0" u="none" strike="noStrike" cap="none">
              <a:solidFill>
                <a:srgbClr val="000000"/>
              </a:solidFill>
              <a:latin typeface="Arial"/>
              <a:ea typeface="Arial"/>
              <a:cs typeface="Arial"/>
              <a:sym typeface="Arial"/>
            </a:endParaRPr>
          </a:p>
        </p:txBody>
      </p:sp>
      <p:sp>
        <p:nvSpPr>
          <p:cNvPr id="663" name="Google Shape;663;p40"/>
          <p:cNvSpPr txBox="1"/>
          <p:nvPr/>
        </p:nvSpPr>
        <p:spPr>
          <a:xfrm>
            <a:off x="9892384" y="5292238"/>
            <a:ext cx="2838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dirty="0">
                <a:solidFill>
                  <a:srgbClr val="000000"/>
                </a:solidFill>
                <a:latin typeface="Arial"/>
                <a:ea typeface="Arial"/>
                <a:cs typeface="Arial"/>
                <a:sym typeface="Arial"/>
              </a:rPr>
              <a:t>1cm: 1m</a:t>
            </a:r>
            <a:endParaRPr sz="2700" b="0" i="0" u="none" strike="noStrike" cap="none"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1"/>
          <p:cNvSpPr/>
          <p:nvPr/>
        </p:nvSpPr>
        <p:spPr>
          <a:xfrm>
            <a:off x="220000" y="877975"/>
            <a:ext cx="13834800" cy="5004000"/>
          </a:xfrm>
          <a:prstGeom prst="roundRect">
            <a:avLst>
              <a:gd name="adj" fmla="val 1477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41"/>
          <p:cNvSpPr txBox="1"/>
          <p:nvPr/>
        </p:nvSpPr>
        <p:spPr>
          <a:xfrm>
            <a:off x="294425" y="1089200"/>
            <a:ext cx="13685999" cy="5093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dirty="0" err="1">
                <a:solidFill>
                  <a:srgbClr val="000000"/>
                </a:solidFill>
                <a:latin typeface="Arial"/>
                <a:ea typeface="Arial"/>
                <a:cs typeface="Arial"/>
                <a:sym typeface="Arial"/>
              </a:rPr>
              <a:t>Cheru</a:t>
            </a:r>
            <a:r>
              <a:rPr lang="en-GB" sz="2700" b="1" i="0" u="none" strike="noStrike" cap="none" dirty="0">
                <a:solidFill>
                  <a:srgbClr val="000000"/>
                </a:solidFill>
                <a:latin typeface="Arial"/>
                <a:ea typeface="Arial"/>
                <a:cs typeface="Arial"/>
                <a:sym typeface="Arial"/>
              </a:rPr>
              <a:t> and </a:t>
            </a:r>
            <a:r>
              <a:rPr lang="en-GB" sz="2700" b="1" i="0" u="none" strike="noStrike" cap="none" dirty="0" err="1">
                <a:solidFill>
                  <a:srgbClr val="000000"/>
                </a:solidFill>
                <a:latin typeface="Arial"/>
                <a:ea typeface="Arial"/>
                <a:cs typeface="Arial"/>
                <a:sym typeface="Arial"/>
              </a:rPr>
              <a:t>Kamama</a:t>
            </a:r>
            <a:r>
              <a:rPr lang="en-GB" sz="2700" b="1" i="0" u="none" strike="noStrike" cap="none" dirty="0">
                <a:solidFill>
                  <a:srgbClr val="000000"/>
                </a:solidFill>
                <a:latin typeface="Arial"/>
                <a:ea typeface="Arial"/>
                <a:cs typeface="Arial"/>
                <a:sym typeface="Arial"/>
              </a:rPr>
              <a:t> live in separate villages in rural Kenya. </a:t>
            </a:r>
            <a:r>
              <a:rPr lang="en-GB" sz="2700" b="1" i="0" u="none" strike="noStrike" cap="none" dirty="0" err="1">
                <a:solidFill>
                  <a:srgbClr val="000000"/>
                </a:solidFill>
                <a:latin typeface="Arial"/>
                <a:ea typeface="Arial"/>
                <a:cs typeface="Arial"/>
                <a:sym typeface="Arial"/>
              </a:rPr>
              <a:t>Cheru</a:t>
            </a:r>
            <a:r>
              <a:rPr lang="en-GB" sz="2700" b="1" i="0" u="none" strike="noStrike" cap="none" dirty="0">
                <a:solidFill>
                  <a:srgbClr val="000000"/>
                </a:solidFill>
                <a:latin typeface="Arial"/>
                <a:ea typeface="Arial"/>
                <a:cs typeface="Arial"/>
                <a:sym typeface="Arial"/>
              </a:rPr>
              <a:t> lives in village A and </a:t>
            </a:r>
            <a:r>
              <a:rPr lang="en-GB" sz="2700" b="1" i="0" u="none" strike="noStrike" cap="none" dirty="0" err="1">
                <a:solidFill>
                  <a:srgbClr val="000000"/>
                </a:solidFill>
                <a:latin typeface="Arial"/>
                <a:ea typeface="Arial"/>
                <a:cs typeface="Arial"/>
                <a:sym typeface="Arial"/>
              </a:rPr>
              <a:t>Kamama</a:t>
            </a:r>
            <a:r>
              <a:rPr lang="en-GB" sz="2700" b="1" i="0" u="none" strike="noStrike" cap="none" dirty="0">
                <a:solidFill>
                  <a:srgbClr val="000000"/>
                </a:solidFill>
                <a:latin typeface="Arial"/>
                <a:ea typeface="Arial"/>
                <a:cs typeface="Arial"/>
                <a:sym typeface="Arial"/>
              </a:rPr>
              <a:t> lives in village B.  Following severe droughts, water sources near each village have dried up.  Now their only source of water is 16km away and their only option is to walk there. A Kenyan water charity has decided that they will dig a new bore hole and construct a water tap which will shorten the journey for both girls. </a:t>
            </a:r>
            <a:endParaRPr sz="27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en-GB" sz="2700" b="1" i="0" u="none" strike="noStrike" cap="none" dirty="0">
                <a:solidFill>
                  <a:srgbClr val="000000"/>
                </a:solidFill>
                <a:latin typeface="Arial"/>
                <a:ea typeface="Arial"/>
                <a:cs typeface="Arial"/>
                <a:sym typeface="Arial"/>
              </a:rPr>
              <a:t>The people of both villages have requested that the water tap should be an equal distance from each village. The tap also needs to be within 2km of the mountain as this is the only area where there is water to be found. Find the point where the new water point should be constructed.</a:t>
            </a:r>
            <a:endParaRPr sz="27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000000"/>
              </a:solidFill>
              <a:latin typeface="Arial"/>
              <a:ea typeface="Arial"/>
              <a:cs typeface="Arial"/>
              <a:sym typeface="Arial"/>
            </a:endParaRPr>
          </a:p>
        </p:txBody>
      </p:sp>
      <p:sp>
        <p:nvSpPr>
          <p:cNvPr id="671" name="Google Shape;671;p41"/>
          <p:cNvSpPr txBox="1"/>
          <p:nvPr/>
        </p:nvSpPr>
        <p:spPr>
          <a:xfrm>
            <a:off x="3429799" y="167575"/>
            <a:ext cx="66861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913F53"/>
                </a:solidFill>
                <a:latin typeface="Arial"/>
                <a:ea typeface="Arial"/>
                <a:cs typeface="Arial"/>
                <a:sym typeface="Arial"/>
              </a:rPr>
              <a:t>Problem B: Water tap</a:t>
            </a:r>
            <a:endParaRPr sz="3000" b="1" i="0" u="none" strike="noStrike" cap="none">
              <a:solidFill>
                <a:srgbClr val="913F53"/>
              </a:solidFill>
              <a:latin typeface="Arial"/>
              <a:ea typeface="Arial"/>
              <a:cs typeface="Arial"/>
              <a:sym typeface="Arial"/>
            </a:endParaRPr>
          </a:p>
        </p:txBody>
      </p:sp>
      <p:pic>
        <p:nvPicPr>
          <p:cNvPr id="672" name="Google Shape;672;p41"/>
          <p:cNvPicPr preferRelativeResize="0"/>
          <p:nvPr/>
        </p:nvPicPr>
        <p:blipFill rotWithShape="1">
          <a:blip r:embed="rId3">
            <a:alphaModFix/>
          </a:blip>
          <a:srcRect/>
          <a:stretch/>
        </p:blipFill>
        <p:spPr>
          <a:xfrm>
            <a:off x="2600896" y="6097014"/>
            <a:ext cx="8343900" cy="3914775"/>
          </a:xfrm>
          <a:prstGeom prst="rect">
            <a:avLst/>
          </a:prstGeom>
          <a:noFill/>
          <a:ln>
            <a:noFill/>
          </a:ln>
        </p:spPr>
      </p:pic>
      <p:sp>
        <p:nvSpPr>
          <p:cNvPr id="2" name="TextBox 1">
            <a:extLst>
              <a:ext uri="{FF2B5EF4-FFF2-40B4-BE49-F238E27FC236}">
                <a16:creationId xmlns:a16="http://schemas.microsoft.com/office/drawing/2014/main" id="{14AE216F-2C83-4E0D-862C-C5EE35D3BCF4}"/>
              </a:ext>
            </a:extLst>
          </p:cNvPr>
          <p:cNvSpPr txBox="1"/>
          <p:nvPr/>
        </p:nvSpPr>
        <p:spPr>
          <a:xfrm>
            <a:off x="9026012" y="6446368"/>
            <a:ext cx="1830293" cy="523220"/>
          </a:xfrm>
          <a:prstGeom prst="rect">
            <a:avLst/>
          </a:prstGeom>
          <a:solidFill>
            <a:srgbClr val="F18835"/>
          </a:solidFill>
        </p:spPr>
        <p:txBody>
          <a:bodyPr wrap="square" rtlCol="0">
            <a:spAutoFit/>
          </a:bodyPr>
          <a:lstStyle/>
          <a:p>
            <a:r>
              <a:rPr lang="en-GB" sz="2800" dirty="0">
                <a:solidFill>
                  <a:schemeClr val="bg1"/>
                </a:solidFill>
              </a:rPr>
              <a:t>1cm: 1km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2"/>
          <p:cNvSpPr/>
          <p:nvPr/>
        </p:nvSpPr>
        <p:spPr>
          <a:xfrm>
            <a:off x="175650" y="620300"/>
            <a:ext cx="13971600" cy="34851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42"/>
          <p:cNvSpPr txBox="1"/>
          <p:nvPr/>
        </p:nvSpPr>
        <p:spPr>
          <a:xfrm>
            <a:off x="4211220" y="27218"/>
            <a:ext cx="66744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913F53"/>
                </a:solidFill>
                <a:latin typeface="Arial"/>
                <a:ea typeface="Arial"/>
                <a:cs typeface="Arial"/>
                <a:sym typeface="Arial"/>
              </a:rPr>
              <a:t>Problem C: New road</a:t>
            </a:r>
            <a:endParaRPr sz="3000" b="1" i="0" u="none" strike="noStrike" cap="none">
              <a:solidFill>
                <a:srgbClr val="913F53"/>
              </a:solidFill>
              <a:latin typeface="Arial"/>
              <a:ea typeface="Arial"/>
              <a:cs typeface="Arial"/>
              <a:sym typeface="Arial"/>
            </a:endParaRPr>
          </a:p>
        </p:txBody>
      </p:sp>
      <p:sp>
        <p:nvSpPr>
          <p:cNvPr id="680" name="Google Shape;680;p42"/>
          <p:cNvSpPr txBox="1"/>
          <p:nvPr/>
        </p:nvSpPr>
        <p:spPr>
          <a:xfrm>
            <a:off x="303325" y="789350"/>
            <a:ext cx="13971600" cy="299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0000"/>
                </a:solidFill>
                <a:latin typeface="Arial"/>
                <a:ea typeface="Arial"/>
                <a:cs typeface="Arial"/>
                <a:sym typeface="Arial"/>
              </a:rPr>
              <a:t>Due to a flood caused by an extreme weather event which washed away an existing road, a new road needs to be built between three villages in rural Tanzania so that the villagers are able to get to the nearby town to sell and buy goods.  The road should pass through village B, and exactly halfway between village A and C so that they can be connected to the new road by their existing road. Mark on the map where the road should be built. </a:t>
            </a:r>
            <a:endParaRPr sz="3000" b="1" i="0" u="none" strike="noStrike" cap="none">
              <a:solidFill>
                <a:srgbClr val="000000"/>
              </a:solidFill>
              <a:latin typeface="Arial"/>
              <a:ea typeface="Arial"/>
              <a:cs typeface="Arial"/>
              <a:sym typeface="Arial"/>
            </a:endParaRPr>
          </a:p>
        </p:txBody>
      </p:sp>
      <p:pic>
        <p:nvPicPr>
          <p:cNvPr id="681" name="Google Shape;681;p42"/>
          <p:cNvPicPr preferRelativeResize="0"/>
          <p:nvPr/>
        </p:nvPicPr>
        <p:blipFill rotWithShape="1">
          <a:blip r:embed="rId3">
            <a:alphaModFix/>
          </a:blip>
          <a:srcRect/>
          <a:stretch/>
        </p:blipFill>
        <p:spPr>
          <a:xfrm>
            <a:off x="3335650" y="4370050"/>
            <a:ext cx="8187274" cy="52494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3"/>
          <p:cNvSpPr/>
          <p:nvPr/>
        </p:nvSpPr>
        <p:spPr>
          <a:xfrm>
            <a:off x="121600" y="1148400"/>
            <a:ext cx="13986600" cy="3747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43"/>
          <p:cNvSpPr txBox="1"/>
          <p:nvPr/>
        </p:nvSpPr>
        <p:spPr>
          <a:xfrm>
            <a:off x="3133492" y="297250"/>
            <a:ext cx="79602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913F53"/>
                </a:solidFill>
                <a:latin typeface="Arial"/>
                <a:ea typeface="Arial"/>
                <a:cs typeface="Arial"/>
                <a:sym typeface="Arial"/>
              </a:rPr>
              <a:t>Problem D: Internet mast</a:t>
            </a:r>
            <a:endParaRPr sz="3000" b="1" i="0" u="none" strike="noStrike" cap="none">
              <a:solidFill>
                <a:srgbClr val="913F53"/>
              </a:solidFill>
              <a:latin typeface="Arial"/>
              <a:ea typeface="Arial"/>
              <a:cs typeface="Arial"/>
              <a:sym typeface="Arial"/>
            </a:endParaRPr>
          </a:p>
        </p:txBody>
      </p:sp>
      <p:sp>
        <p:nvSpPr>
          <p:cNvPr id="689" name="Google Shape;689;p43"/>
          <p:cNvSpPr txBox="1"/>
          <p:nvPr/>
        </p:nvSpPr>
        <p:spPr>
          <a:xfrm>
            <a:off x="166600" y="1406700"/>
            <a:ext cx="13941600" cy="334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0000"/>
                </a:solidFill>
                <a:latin typeface="Arial"/>
                <a:ea typeface="Arial"/>
                <a:cs typeface="Arial"/>
                <a:sym typeface="Arial"/>
              </a:rPr>
              <a:t>Two towns (in Oromia region, Ethiopia) have decided to build a new Internet mast. They can then use an early warning system to save lives during flooding and landslides (which are becoming more frequent and severe due to climate change).</a:t>
            </a:r>
            <a:endParaRPr sz="3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0000"/>
                </a:solidFill>
                <a:latin typeface="Arial"/>
                <a:ea typeface="Arial"/>
                <a:cs typeface="Arial"/>
                <a:sym typeface="Arial"/>
              </a:rPr>
              <a:t>The mast needs to be within 4km of both the towns. In order to avoid flood damage, the mast should not be built within 500m of the Awash river.</a:t>
            </a:r>
            <a:endParaRPr sz="3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0000"/>
                </a:solidFill>
                <a:latin typeface="Arial"/>
                <a:ea typeface="Arial"/>
                <a:cs typeface="Arial"/>
                <a:sym typeface="Arial"/>
              </a:rPr>
              <a:t>Find the area which the mast can be built in. </a:t>
            </a:r>
            <a:endParaRPr sz="3000" b="1" i="0" u="none" strike="noStrike" cap="none">
              <a:solidFill>
                <a:srgbClr val="000000"/>
              </a:solidFill>
              <a:latin typeface="Arial"/>
              <a:ea typeface="Arial"/>
              <a:cs typeface="Arial"/>
              <a:sym typeface="Arial"/>
            </a:endParaRPr>
          </a:p>
        </p:txBody>
      </p:sp>
      <p:pic>
        <p:nvPicPr>
          <p:cNvPr id="690" name="Google Shape;690;p43"/>
          <p:cNvPicPr preferRelativeResize="0"/>
          <p:nvPr/>
        </p:nvPicPr>
        <p:blipFill rotWithShape="1">
          <a:blip r:embed="rId3">
            <a:alphaModFix/>
          </a:blip>
          <a:srcRect/>
          <a:stretch/>
        </p:blipFill>
        <p:spPr>
          <a:xfrm>
            <a:off x="2879717" y="5152008"/>
            <a:ext cx="8467725" cy="4381500"/>
          </a:xfrm>
          <a:prstGeom prst="rect">
            <a:avLst/>
          </a:prstGeom>
          <a:noFill/>
          <a:ln>
            <a:noFill/>
          </a:ln>
        </p:spPr>
      </p:pic>
      <p:sp>
        <p:nvSpPr>
          <p:cNvPr id="2" name="TextBox 1">
            <a:extLst>
              <a:ext uri="{FF2B5EF4-FFF2-40B4-BE49-F238E27FC236}">
                <a16:creationId xmlns:a16="http://schemas.microsoft.com/office/drawing/2014/main" id="{6D5CDE85-E54A-436C-A50F-CE320E6CFEF8}"/>
              </a:ext>
            </a:extLst>
          </p:cNvPr>
          <p:cNvSpPr txBox="1"/>
          <p:nvPr/>
        </p:nvSpPr>
        <p:spPr>
          <a:xfrm>
            <a:off x="5869859" y="8980790"/>
            <a:ext cx="2595716" cy="523220"/>
          </a:xfrm>
          <a:prstGeom prst="rect">
            <a:avLst/>
          </a:prstGeom>
          <a:solidFill>
            <a:srgbClr val="F18835"/>
          </a:solidFill>
        </p:spPr>
        <p:txBody>
          <a:bodyPr wrap="square" rtlCol="0">
            <a:spAutoFit/>
          </a:bodyPr>
          <a:lstStyle/>
          <a:p>
            <a:r>
              <a:rPr lang="en-GB" sz="2800" dirty="0">
                <a:solidFill>
                  <a:schemeClr val="bg1"/>
                </a:solidFill>
              </a:rPr>
              <a:t>   1cm: 1km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4"/>
          <p:cNvSpPr/>
          <p:nvPr/>
        </p:nvSpPr>
        <p:spPr>
          <a:xfrm>
            <a:off x="175650" y="860175"/>
            <a:ext cx="13979100" cy="3124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44"/>
          <p:cNvSpPr txBox="1"/>
          <p:nvPr/>
        </p:nvSpPr>
        <p:spPr>
          <a:xfrm>
            <a:off x="3797596" y="108570"/>
            <a:ext cx="73527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913F53"/>
                </a:solidFill>
                <a:latin typeface="Arial"/>
                <a:ea typeface="Arial"/>
                <a:cs typeface="Arial"/>
                <a:sym typeface="Arial"/>
              </a:rPr>
              <a:t>Problem E: Bridge road</a:t>
            </a:r>
            <a:endParaRPr sz="3000" b="1" i="0" u="none" strike="noStrike" cap="none">
              <a:solidFill>
                <a:srgbClr val="913F53"/>
              </a:solidFill>
              <a:latin typeface="Arial"/>
              <a:ea typeface="Arial"/>
              <a:cs typeface="Arial"/>
              <a:sym typeface="Arial"/>
            </a:endParaRPr>
          </a:p>
        </p:txBody>
      </p:sp>
      <p:sp>
        <p:nvSpPr>
          <p:cNvPr id="698" name="Google Shape;698;p44"/>
          <p:cNvSpPr txBox="1"/>
          <p:nvPr/>
        </p:nvSpPr>
        <p:spPr>
          <a:xfrm>
            <a:off x="251950" y="853937"/>
            <a:ext cx="13770900" cy="3124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A new bridge has been planned over the Imo River in Nigeria to replace the old one (which was washed away in a flood). </a:t>
            </a:r>
            <a:endParaRPr sz="3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Mark on the map where the connecting road should go.</a:t>
            </a:r>
            <a:endParaRPr sz="3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The road needs to pass over the bridge  and form a right angle with the river.</a:t>
            </a:r>
            <a:endParaRPr sz="3200" b="1" i="0" u="none" strike="noStrike" cap="none">
              <a:solidFill>
                <a:srgbClr val="000000"/>
              </a:solidFill>
              <a:latin typeface="Arial"/>
              <a:ea typeface="Arial"/>
              <a:cs typeface="Arial"/>
              <a:sym typeface="Arial"/>
            </a:endParaRPr>
          </a:p>
        </p:txBody>
      </p:sp>
      <p:pic>
        <p:nvPicPr>
          <p:cNvPr id="699" name="Google Shape;699;p44"/>
          <p:cNvPicPr preferRelativeResize="0"/>
          <p:nvPr/>
        </p:nvPicPr>
        <p:blipFill rotWithShape="1">
          <a:blip r:embed="rId3">
            <a:alphaModFix/>
          </a:blip>
          <a:srcRect/>
          <a:stretch/>
        </p:blipFill>
        <p:spPr>
          <a:xfrm>
            <a:off x="2384872" y="4215904"/>
            <a:ext cx="9992217" cy="56166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5"/>
          <p:cNvSpPr/>
          <p:nvPr/>
        </p:nvSpPr>
        <p:spPr>
          <a:xfrm>
            <a:off x="283725" y="1022300"/>
            <a:ext cx="13816800" cy="2918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45"/>
          <p:cNvSpPr txBox="1"/>
          <p:nvPr/>
        </p:nvSpPr>
        <p:spPr>
          <a:xfrm>
            <a:off x="231966" y="183456"/>
            <a:ext cx="13840668" cy="36317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dirty="0">
                <a:solidFill>
                  <a:srgbClr val="913F53"/>
                </a:solidFill>
                <a:latin typeface="Arial"/>
                <a:ea typeface="Arial"/>
                <a:cs typeface="Arial"/>
                <a:sym typeface="Arial"/>
              </a:rPr>
              <a:t>Problem F: Shortest possible path</a:t>
            </a:r>
            <a:endParaRPr sz="3000" b="1" i="0" u="none" strike="noStrike" cap="none" dirty="0">
              <a:solidFill>
                <a:srgbClr val="913F5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rgbClr val="000000"/>
                </a:solidFill>
                <a:latin typeface="Arial"/>
                <a:ea typeface="Arial"/>
                <a:cs typeface="Arial"/>
                <a:sym typeface="Arial"/>
              </a:rPr>
              <a:t>A new path is to be built between village A and the river in Andhra Pradesh, India, following a landslide caused by flooding, which destroyed the old path.</a:t>
            </a:r>
            <a:endParaRPr sz="2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rgbClr val="000000"/>
                </a:solidFill>
                <a:latin typeface="Arial"/>
                <a:ea typeface="Arial"/>
                <a:cs typeface="Arial"/>
                <a:sym typeface="Arial"/>
              </a:rPr>
              <a:t>The villagers would like the path to be as short as possible, as they often carry heavy washing or buckets of water to and from the river. </a:t>
            </a:r>
            <a:endParaRPr sz="2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rgbClr val="000000"/>
                </a:solidFill>
                <a:latin typeface="Arial"/>
                <a:ea typeface="Arial"/>
                <a:cs typeface="Arial"/>
                <a:sym typeface="Arial"/>
              </a:rPr>
              <a:t>Mark on the map the shortest possible path between the village and the river.</a:t>
            </a:r>
            <a:r>
              <a:rPr lang="en-GB" sz="3000" b="0" i="0" u="none" strike="noStrike" cap="none" dirty="0">
                <a:solidFill>
                  <a:srgbClr val="000000"/>
                </a:solidFill>
                <a:latin typeface="Arial"/>
                <a:ea typeface="Arial"/>
                <a:cs typeface="Arial"/>
                <a:sym typeface="Arial"/>
              </a:rPr>
              <a:t> </a:t>
            </a:r>
            <a:endParaRPr sz="3000" b="0" i="0" u="none" strike="noStrike" cap="none" dirty="0">
              <a:solidFill>
                <a:srgbClr val="000000"/>
              </a:solidFill>
              <a:latin typeface="Arial"/>
              <a:ea typeface="Arial"/>
              <a:cs typeface="Arial"/>
              <a:sym typeface="Arial"/>
            </a:endParaRPr>
          </a:p>
        </p:txBody>
      </p:sp>
      <p:pic>
        <p:nvPicPr>
          <p:cNvPr id="707" name="Google Shape;707;p45"/>
          <p:cNvPicPr preferRelativeResize="0"/>
          <p:nvPr/>
        </p:nvPicPr>
        <p:blipFill rotWithShape="1">
          <a:blip r:embed="rId3">
            <a:alphaModFix/>
          </a:blip>
          <a:srcRect/>
          <a:stretch/>
        </p:blipFill>
        <p:spPr>
          <a:xfrm>
            <a:off x="2816919" y="4215329"/>
            <a:ext cx="9068557" cy="583322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46"/>
          <p:cNvSpPr/>
          <p:nvPr/>
        </p:nvSpPr>
        <p:spPr>
          <a:xfrm>
            <a:off x="265700" y="1130400"/>
            <a:ext cx="13726800" cy="3512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46"/>
          <p:cNvSpPr txBox="1"/>
          <p:nvPr/>
        </p:nvSpPr>
        <p:spPr>
          <a:xfrm>
            <a:off x="265700" y="1314650"/>
            <a:ext cx="13546801" cy="287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0000"/>
                </a:solidFill>
                <a:latin typeface="Arial"/>
                <a:ea typeface="Arial"/>
                <a:cs typeface="Arial"/>
                <a:sym typeface="Arial"/>
              </a:rPr>
              <a:t>Towns A and B (in Cuba) are 8 miles apart.  They want to put up a mobile phone mast.   Better internet will help warn them of hurricanes and save lives.  Climate change is making hurricanes more frequent and intense.</a:t>
            </a:r>
            <a:endParaRPr sz="3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0000"/>
                </a:solidFill>
                <a:latin typeface="Arial"/>
                <a:ea typeface="Arial"/>
                <a:cs typeface="Arial"/>
                <a:sym typeface="Arial"/>
              </a:rPr>
              <a:t>The mast needs to be less than 5 miles from Town A and nearer to Town B than Town A. Shade the region where the mast can be built.</a:t>
            </a:r>
            <a:endParaRPr sz="3000" b="1" i="0" u="none" strike="noStrike" cap="none">
              <a:solidFill>
                <a:srgbClr val="000000"/>
              </a:solidFill>
              <a:latin typeface="Arial"/>
              <a:ea typeface="Arial"/>
              <a:cs typeface="Arial"/>
              <a:sym typeface="Arial"/>
            </a:endParaRPr>
          </a:p>
        </p:txBody>
      </p:sp>
      <p:sp>
        <p:nvSpPr>
          <p:cNvPr id="715" name="Google Shape;715;p46"/>
          <p:cNvSpPr txBox="1"/>
          <p:nvPr/>
        </p:nvSpPr>
        <p:spPr>
          <a:xfrm>
            <a:off x="3184245" y="235645"/>
            <a:ext cx="77097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913F53"/>
                </a:solidFill>
                <a:latin typeface="Arial"/>
                <a:ea typeface="Arial"/>
                <a:cs typeface="Arial"/>
                <a:sym typeface="Arial"/>
              </a:rPr>
              <a:t>Problem G: Mobile mast </a:t>
            </a:r>
            <a:endParaRPr sz="3200" b="1" i="0" u="none" strike="noStrike" cap="none">
              <a:solidFill>
                <a:srgbClr val="913F53"/>
              </a:solidFill>
              <a:latin typeface="Arial"/>
              <a:ea typeface="Arial"/>
              <a:cs typeface="Arial"/>
              <a:sym typeface="Arial"/>
            </a:endParaRPr>
          </a:p>
        </p:txBody>
      </p:sp>
      <p:pic>
        <p:nvPicPr>
          <p:cNvPr id="716" name="Google Shape;716;p46"/>
          <p:cNvPicPr preferRelativeResize="0"/>
          <p:nvPr/>
        </p:nvPicPr>
        <p:blipFill rotWithShape="1">
          <a:blip r:embed="rId3">
            <a:alphaModFix/>
          </a:blip>
          <a:srcRect/>
          <a:stretch/>
        </p:blipFill>
        <p:spPr>
          <a:xfrm>
            <a:off x="2690862" y="4953152"/>
            <a:ext cx="8420100" cy="45529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7"/>
          <p:cNvSpPr/>
          <p:nvPr/>
        </p:nvSpPr>
        <p:spPr>
          <a:xfrm>
            <a:off x="301750" y="950250"/>
            <a:ext cx="13689600" cy="4280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47"/>
          <p:cNvSpPr txBox="1"/>
          <p:nvPr/>
        </p:nvSpPr>
        <p:spPr>
          <a:xfrm>
            <a:off x="418600" y="1034200"/>
            <a:ext cx="13437600" cy="4278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dirty="0">
                <a:solidFill>
                  <a:srgbClr val="000000"/>
                </a:solidFill>
                <a:latin typeface="Arial"/>
                <a:ea typeface="Arial"/>
                <a:cs typeface="Arial"/>
                <a:sym typeface="Arial"/>
              </a:rPr>
              <a:t>Below is a scale drawing of a village square in rural Bangladesh. </a:t>
            </a:r>
            <a:endParaRPr sz="30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dirty="0">
                <a:solidFill>
                  <a:srgbClr val="000000"/>
                </a:solidFill>
                <a:latin typeface="Arial"/>
                <a:ea typeface="Arial"/>
                <a:cs typeface="Arial"/>
                <a:sym typeface="Arial"/>
              </a:rPr>
              <a:t>Lighting in the square is poor at night, due to a lack of electricity. Villagers have saved up enough money to buy 1 solar powered street lamp.</a:t>
            </a:r>
            <a:endParaRPr sz="30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dirty="0">
                <a:solidFill>
                  <a:srgbClr val="000000"/>
                </a:solidFill>
                <a:latin typeface="Arial"/>
                <a:ea typeface="Arial"/>
                <a:cs typeface="Arial"/>
                <a:sym typeface="Arial"/>
              </a:rPr>
              <a:t>They want the lamp to be closer to the West border of the square than to the South (as the school is here), and to be within 9m of the village shop. Find the region where the lamp can be built.</a:t>
            </a:r>
            <a:r>
              <a:rPr lang="en-GB" sz="3200" b="0" i="0" u="none" strike="noStrike" cap="none" dirty="0">
                <a:solidFill>
                  <a:srgbClr val="000000"/>
                </a:solidFill>
                <a:latin typeface="Arial"/>
                <a:ea typeface="Arial"/>
                <a:cs typeface="Arial"/>
                <a:sym typeface="Arial"/>
              </a:rPr>
              <a:t>  </a:t>
            </a:r>
            <a:endParaRPr sz="3200" b="0" i="0" u="none" strike="noStrike" cap="none" dirty="0">
              <a:solidFill>
                <a:srgbClr val="000000"/>
              </a:solidFill>
              <a:latin typeface="Arial"/>
              <a:ea typeface="Arial"/>
              <a:cs typeface="Arial"/>
              <a:sym typeface="Arial"/>
            </a:endParaRPr>
          </a:p>
        </p:txBody>
      </p:sp>
      <p:sp>
        <p:nvSpPr>
          <p:cNvPr id="724" name="Google Shape;724;p47"/>
          <p:cNvSpPr txBox="1"/>
          <p:nvPr/>
        </p:nvSpPr>
        <p:spPr>
          <a:xfrm>
            <a:off x="11403565" y="6146553"/>
            <a:ext cx="2926334"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1cm= 3m</a:t>
            </a:r>
            <a:endParaRPr sz="2700" b="0" i="0" u="none" strike="noStrike" cap="none">
              <a:solidFill>
                <a:srgbClr val="000000"/>
              </a:solidFill>
              <a:latin typeface="Arial"/>
              <a:ea typeface="Arial"/>
              <a:cs typeface="Arial"/>
              <a:sym typeface="Arial"/>
            </a:endParaRPr>
          </a:p>
        </p:txBody>
      </p:sp>
      <p:sp>
        <p:nvSpPr>
          <p:cNvPr id="725" name="Google Shape;725;p47"/>
          <p:cNvSpPr txBox="1"/>
          <p:nvPr/>
        </p:nvSpPr>
        <p:spPr>
          <a:xfrm>
            <a:off x="12242210" y="7059507"/>
            <a:ext cx="1749221"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North</a:t>
            </a:r>
            <a:endParaRPr sz="2700" b="0" i="0" u="none" strike="noStrike" cap="none">
              <a:solidFill>
                <a:srgbClr val="000000"/>
              </a:solidFill>
              <a:latin typeface="Arial"/>
              <a:ea typeface="Arial"/>
              <a:cs typeface="Arial"/>
              <a:sym typeface="Arial"/>
            </a:endParaRPr>
          </a:p>
        </p:txBody>
      </p:sp>
      <p:sp>
        <p:nvSpPr>
          <p:cNvPr id="726" name="Google Shape;726;p47"/>
          <p:cNvSpPr txBox="1"/>
          <p:nvPr/>
        </p:nvSpPr>
        <p:spPr>
          <a:xfrm>
            <a:off x="2687110" y="0"/>
            <a:ext cx="87102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913F53"/>
                </a:solidFill>
                <a:latin typeface="Arial"/>
                <a:ea typeface="Arial"/>
                <a:cs typeface="Arial"/>
                <a:sym typeface="Arial"/>
              </a:rPr>
              <a:t>Problem H: Solar street lamp</a:t>
            </a:r>
            <a:endParaRPr sz="3200" b="1" i="0" u="none" strike="noStrike" cap="none">
              <a:solidFill>
                <a:srgbClr val="913F53"/>
              </a:solidFill>
              <a:latin typeface="Arial"/>
              <a:ea typeface="Arial"/>
              <a:cs typeface="Arial"/>
              <a:sym typeface="Arial"/>
            </a:endParaRPr>
          </a:p>
        </p:txBody>
      </p:sp>
      <p:grpSp>
        <p:nvGrpSpPr>
          <p:cNvPr id="727" name="Google Shape;727;p47"/>
          <p:cNvGrpSpPr/>
          <p:nvPr/>
        </p:nvGrpSpPr>
        <p:grpSpPr>
          <a:xfrm>
            <a:off x="3682584" y="5643374"/>
            <a:ext cx="8057562" cy="4445846"/>
            <a:chOff x="231966" y="4522586"/>
            <a:chExt cx="11883771" cy="3377628"/>
          </a:xfrm>
        </p:grpSpPr>
        <p:sp>
          <p:nvSpPr>
            <p:cNvPr id="728" name="Google Shape;728;p47"/>
            <p:cNvSpPr/>
            <p:nvPr/>
          </p:nvSpPr>
          <p:spPr>
            <a:xfrm>
              <a:off x="1266889" y="4522586"/>
              <a:ext cx="10170796" cy="2752220"/>
            </a:xfrm>
            <a:custGeom>
              <a:avLst/>
              <a:gdLst/>
              <a:ahLst/>
              <a:cxnLst/>
              <a:rect l="l" t="t" r="r" b="b"/>
              <a:pathLst>
                <a:path w="7239001" h="3866869" extrusionOk="0">
                  <a:moveTo>
                    <a:pt x="0" y="0"/>
                  </a:moveTo>
                  <a:lnTo>
                    <a:pt x="7239000" y="0"/>
                  </a:lnTo>
                  <a:lnTo>
                    <a:pt x="7239000" y="3866868"/>
                  </a:lnTo>
                  <a:lnTo>
                    <a:pt x="0" y="3866868"/>
                  </a:lnTo>
                  <a:close/>
                </a:path>
              </a:pathLst>
            </a:custGeom>
            <a:solidFill>
              <a:srgbClr val="804000"/>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29" name="Google Shape;729;p47"/>
            <p:cNvSpPr/>
            <p:nvPr/>
          </p:nvSpPr>
          <p:spPr>
            <a:xfrm>
              <a:off x="4746371" y="7309656"/>
              <a:ext cx="3164248" cy="590558"/>
            </a:xfrm>
            <a:custGeom>
              <a:avLst/>
              <a:gdLst/>
              <a:ahLst/>
              <a:cxnLst/>
              <a:rect l="l" t="t" r="r" b="b"/>
              <a:pathLst>
                <a:path w="2252134" h="829734" extrusionOk="0">
                  <a:moveTo>
                    <a:pt x="0" y="0"/>
                  </a:moveTo>
                  <a:lnTo>
                    <a:pt x="2252133" y="0"/>
                  </a:lnTo>
                  <a:lnTo>
                    <a:pt x="2252133" y="829733"/>
                  </a:lnTo>
                  <a:lnTo>
                    <a:pt x="0" y="829733"/>
                  </a:lnTo>
                  <a:close/>
                </a:path>
              </a:pathLst>
            </a:cu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0" name="Google Shape;730;p47"/>
            <p:cNvSpPr txBox="1"/>
            <p:nvPr/>
          </p:nvSpPr>
          <p:spPr>
            <a:xfrm>
              <a:off x="4844745" y="7397186"/>
              <a:ext cx="3015084"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a:solidFill>
                    <a:srgbClr val="000000"/>
                  </a:solidFill>
                  <a:latin typeface="Arial"/>
                  <a:ea typeface="Arial"/>
                  <a:cs typeface="Arial"/>
                  <a:sym typeface="Arial"/>
                </a:rPr>
                <a:t>Village shop</a:t>
              </a:r>
              <a:endParaRPr sz="2100" b="0" i="0" u="none" strike="noStrike" cap="none">
                <a:solidFill>
                  <a:srgbClr val="000000"/>
                </a:solidFill>
                <a:latin typeface="Arial"/>
                <a:ea typeface="Arial"/>
                <a:cs typeface="Arial"/>
                <a:sym typeface="Arial"/>
              </a:endParaRPr>
            </a:p>
          </p:txBody>
        </p:sp>
        <p:sp>
          <p:nvSpPr>
            <p:cNvPr id="731" name="Google Shape;731;p47"/>
            <p:cNvSpPr/>
            <p:nvPr/>
          </p:nvSpPr>
          <p:spPr>
            <a:xfrm>
              <a:off x="231966" y="4727473"/>
              <a:ext cx="987341" cy="2443583"/>
            </a:xfrm>
            <a:custGeom>
              <a:avLst/>
              <a:gdLst/>
              <a:ahLst/>
              <a:cxnLst/>
              <a:rect l="l" t="t" r="r" b="b"/>
              <a:pathLst>
                <a:path w="702734" h="3433234" extrusionOk="0">
                  <a:moveTo>
                    <a:pt x="0" y="0"/>
                  </a:moveTo>
                  <a:lnTo>
                    <a:pt x="702733" y="0"/>
                  </a:lnTo>
                  <a:lnTo>
                    <a:pt x="702733" y="3433233"/>
                  </a:lnTo>
                  <a:lnTo>
                    <a:pt x="0" y="3433233"/>
                  </a:lnTo>
                  <a:close/>
                </a:path>
              </a:pathLst>
            </a:custGeom>
            <a:solidFill>
              <a:schemeClr val="accent1">
                <a:alpha val="392"/>
              </a:schemeClr>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32" name="Google Shape;732;p47"/>
            <p:cNvSpPr txBox="1"/>
            <p:nvPr/>
          </p:nvSpPr>
          <p:spPr>
            <a:xfrm rot="5400000">
              <a:off x="-178913" y="5721711"/>
              <a:ext cx="1899722"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School</a:t>
              </a:r>
              <a:endParaRPr sz="2700" b="0" i="0" u="none" strike="noStrike" cap="none">
                <a:solidFill>
                  <a:srgbClr val="000000"/>
                </a:solidFill>
                <a:latin typeface="Arial"/>
                <a:ea typeface="Arial"/>
                <a:cs typeface="Arial"/>
                <a:sym typeface="Arial"/>
              </a:endParaRPr>
            </a:p>
          </p:txBody>
        </p:sp>
        <p:cxnSp>
          <p:nvCxnSpPr>
            <p:cNvPr id="733" name="Google Shape;733;p47"/>
            <p:cNvCxnSpPr/>
            <p:nvPr/>
          </p:nvCxnSpPr>
          <p:spPr>
            <a:xfrm rot="10800000">
              <a:off x="12115737" y="5676584"/>
              <a:ext cx="0" cy="674953"/>
            </a:xfrm>
            <a:prstGeom prst="straightConnector1">
              <a:avLst/>
            </a:prstGeom>
            <a:noFill/>
            <a:ln w="38100" cap="flat" cmpd="sng">
              <a:solidFill>
                <a:srgbClr val="000000"/>
              </a:solidFill>
              <a:prstDash val="solid"/>
              <a:miter lim="800000"/>
              <a:headEnd type="none" w="sm" len="sm"/>
              <a:tailEnd type="triangle" w="med" len="med"/>
            </a:ln>
          </p:spPr>
        </p:cxnSp>
        <p:cxnSp>
          <p:nvCxnSpPr>
            <p:cNvPr id="734" name="Google Shape;734;p47"/>
            <p:cNvCxnSpPr/>
            <p:nvPr/>
          </p:nvCxnSpPr>
          <p:spPr>
            <a:xfrm>
              <a:off x="6024517" y="7171056"/>
              <a:ext cx="607027" cy="250083"/>
            </a:xfrm>
            <a:prstGeom prst="straightConnector1">
              <a:avLst/>
            </a:prstGeom>
            <a:noFill/>
            <a:ln w="38100" cap="flat" cmpd="sng">
              <a:solidFill>
                <a:schemeClr val="dk1"/>
              </a:solidFill>
              <a:prstDash val="solid"/>
              <a:round/>
              <a:headEnd type="none" w="sm" len="sm"/>
              <a:tailEnd type="none" w="sm" len="sm"/>
            </a:ln>
          </p:spPr>
        </p:cxnSp>
        <p:cxnSp>
          <p:nvCxnSpPr>
            <p:cNvPr id="735" name="Google Shape;735;p47"/>
            <p:cNvCxnSpPr/>
            <p:nvPr/>
          </p:nvCxnSpPr>
          <p:spPr>
            <a:xfrm flipH="1">
              <a:off x="6024517" y="7171056"/>
              <a:ext cx="607027" cy="250083"/>
            </a:xfrm>
            <a:prstGeom prst="straightConnector1">
              <a:avLst/>
            </a:prstGeom>
            <a:noFill/>
            <a:ln w="28575" cap="flat" cmpd="sng">
              <a:solidFill>
                <a:schemeClr val="dk1"/>
              </a:solidFill>
              <a:prstDash val="solid"/>
              <a:round/>
              <a:headEnd type="none" w="sm" len="sm"/>
              <a:tailEnd type="none" w="sm" len="sm"/>
            </a:ln>
          </p:spPr>
        </p:cxnSp>
      </p:grpSp>
      <p:sp>
        <p:nvSpPr>
          <p:cNvPr id="17" name="TextBox 16">
            <a:extLst>
              <a:ext uri="{FF2B5EF4-FFF2-40B4-BE49-F238E27FC236}">
                <a16:creationId xmlns:a16="http://schemas.microsoft.com/office/drawing/2014/main" id="{0AB4DF32-542D-4E1C-83AC-60480D051B86}"/>
              </a:ext>
            </a:extLst>
          </p:cNvPr>
          <p:cNvSpPr txBox="1"/>
          <p:nvPr/>
        </p:nvSpPr>
        <p:spPr>
          <a:xfrm>
            <a:off x="11425075" y="6146553"/>
            <a:ext cx="2595716" cy="523220"/>
          </a:xfrm>
          <a:prstGeom prst="rect">
            <a:avLst/>
          </a:prstGeom>
          <a:solidFill>
            <a:srgbClr val="F18835"/>
          </a:solidFill>
        </p:spPr>
        <p:txBody>
          <a:bodyPr wrap="square" rtlCol="0">
            <a:spAutoFit/>
          </a:bodyPr>
          <a:lstStyle/>
          <a:p>
            <a:r>
              <a:rPr lang="en-GB" sz="2800" dirty="0">
                <a:solidFill>
                  <a:schemeClr val="bg1"/>
                </a:solidFill>
              </a:rPr>
              <a:t>   1cm: 3m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48"/>
          <p:cNvSpPr/>
          <p:nvPr/>
        </p:nvSpPr>
        <p:spPr>
          <a:xfrm>
            <a:off x="103575" y="598975"/>
            <a:ext cx="10862400" cy="4582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48"/>
          <p:cNvSpPr/>
          <p:nvPr/>
        </p:nvSpPr>
        <p:spPr>
          <a:xfrm>
            <a:off x="1399125" y="5440002"/>
            <a:ext cx="12219000" cy="4680600"/>
          </a:xfrm>
          <a:prstGeom prst="rect">
            <a:avLst/>
          </a:prstGeom>
          <a:solidFill>
            <a:schemeClr val="accent1"/>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3" name="Google Shape;743;p48"/>
          <p:cNvSpPr/>
          <p:nvPr/>
        </p:nvSpPr>
        <p:spPr>
          <a:xfrm>
            <a:off x="1399125" y="0"/>
            <a:ext cx="79209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913F53"/>
                </a:solidFill>
                <a:latin typeface="Arial"/>
                <a:ea typeface="Arial"/>
                <a:cs typeface="Arial"/>
                <a:sym typeface="Arial"/>
              </a:rPr>
              <a:t>Problem I: toilet building</a:t>
            </a:r>
            <a:endParaRPr sz="3200" b="1" i="0" u="none" strike="noStrike" cap="none">
              <a:solidFill>
                <a:srgbClr val="913F53"/>
              </a:solidFill>
              <a:latin typeface="Arial"/>
              <a:ea typeface="Arial"/>
              <a:cs typeface="Arial"/>
              <a:sym typeface="Arial"/>
            </a:endParaRPr>
          </a:p>
        </p:txBody>
      </p:sp>
      <p:sp>
        <p:nvSpPr>
          <p:cNvPr id="744" name="Google Shape;744;p48"/>
          <p:cNvSpPr/>
          <p:nvPr/>
        </p:nvSpPr>
        <p:spPr>
          <a:xfrm>
            <a:off x="11417200" y="6664175"/>
            <a:ext cx="1318131" cy="866518"/>
          </a:xfrm>
          <a:custGeom>
            <a:avLst/>
            <a:gdLst/>
            <a:ahLst/>
            <a:cxnLst/>
            <a:rect l="l" t="t" r="r" b="b"/>
            <a:pathLst>
              <a:path w="3369734" h="2980268" extrusionOk="0">
                <a:moveTo>
                  <a:pt x="0" y="0"/>
                </a:moveTo>
                <a:lnTo>
                  <a:pt x="3369733" y="0"/>
                </a:lnTo>
                <a:lnTo>
                  <a:pt x="3369733" y="2980267"/>
                </a:lnTo>
                <a:lnTo>
                  <a:pt x="0" y="2980267"/>
                </a:lnTo>
                <a:close/>
              </a:path>
            </a:pathLst>
          </a:custGeom>
          <a:solidFill>
            <a:srgbClr val="808080"/>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45" name="Google Shape;745;p48"/>
          <p:cNvSpPr txBox="1"/>
          <p:nvPr/>
        </p:nvSpPr>
        <p:spPr>
          <a:xfrm>
            <a:off x="85575" y="754075"/>
            <a:ext cx="10862400" cy="418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Maria’s family needs a new toilet (latrine).  Their village in Nicaragua is suffering from flooding due to climate change. Flooded latrines spread diseases and cause deaths. </a:t>
            </a:r>
            <a:endParaRPr sz="2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So the latrine needs to be at least 20m away from the stream and 15m away from the house.  She wants it as near the house as possible, so that her children don’t have to go too far to go to the toilet after dark.  </a:t>
            </a:r>
            <a:endParaRPr sz="2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Mark the area that the latrine could be built.</a:t>
            </a:r>
            <a:endParaRPr sz="2600" b="1" i="0" u="none" strike="noStrike" cap="none">
              <a:solidFill>
                <a:srgbClr val="000000"/>
              </a:solidFill>
              <a:latin typeface="Arial"/>
              <a:ea typeface="Arial"/>
              <a:cs typeface="Arial"/>
              <a:sym typeface="Arial"/>
            </a:endParaRPr>
          </a:p>
        </p:txBody>
      </p:sp>
      <p:cxnSp>
        <p:nvCxnSpPr>
          <p:cNvPr id="746" name="Google Shape;746;p48"/>
          <p:cNvCxnSpPr/>
          <p:nvPr/>
        </p:nvCxnSpPr>
        <p:spPr>
          <a:xfrm flipH="1">
            <a:off x="1406750" y="5498925"/>
            <a:ext cx="3104400" cy="3316200"/>
          </a:xfrm>
          <a:prstGeom prst="straightConnector1">
            <a:avLst/>
          </a:prstGeom>
          <a:noFill/>
          <a:ln w="76200" cap="flat" cmpd="sng">
            <a:solidFill>
              <a:srgbClr val="00B0F0"/>
            </a:solidFill>
            <a:prstDash val="solid"/>
            <a:round/>
            <a:headEnd type="none" w="sm" len="sm"/>
            <a:tailEnd type="none" w="sm" len="sm"/>
          </a:ln>
        </p:spPr>
      </p:cxnSp>
      <p:sp>
        <p:nvSpPr>
          <p:cNvPr id="747" name="Google Shape;747;p48"/>
          <p:cNvSpPr txBox="1"/>
          <p:nvPr/>
        </p:nvSpPr>
        <p:spPr>
          <a:xfrm>
            <a:off x="10459018" y="9392730"/>
            <a:ext cx="3159102"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1cm= 5m</a:t>
            </a:r>
            <a:endParaRPr sz="2700" b="0" i="0" u="none" strike="noStrike" cap="none">
              <a:solidFill>
                <a:srgbClr val="000000"/>
              </a:solidFill>
              <a:latin typeface="Arial"/>
              <a:ea typeface="Arial"/>
              <a:cs typeface="Arial"/>
              <a:sym typeface="Arial"/>
            </a:endParaRPr>
          </a:p>
        </p:txBody>
      </p:sp>
      <p:pic>
        <p:nvPicPr>
          <p:cNvPr id="748" name="Google Shape;748;p48" descr="S:\Projects  (Current)\GIGS\Working groups\Lessons ready to design\Maths\Construction in the climate crisis\Latrine building in Nicaragua.JPG"/>
          <p:cNvPicPr preferRelativeResize="0"/>
          <p:nvPr/>
        </p:nvPicPr>
        <p:blipFill rotWithShape="1">
          <a:blip r:embed="rId3">
            <a:alphaModFix/>
          </a:blip>
          <a:srcRect l="12765" t="-6364" r="18112" b="1"/>
          <a:stretch/>
        </p:blipFill>
        <p:spPr>
          <a:xfrm>
            <a:off x="11088700" y="636187"/>
            <a:ext cx="2985349" cy="3875626"/>
          </a:xfrm>
          <a:prstGeom prst="rect">
            <a:avLst/>
          </a:prstGeom>
          <a:noFill/>
          <a:ln>
            <a:noFill/>
          </a:ln>
        </p:spPr>
      </p:pic>
      <p:sp>
        <p:nvSpPr>
          <p:cNvPr id="10" name="TextBox 9">
            <a:extLst>
              <a:ext uri="{FF2B5EF4-FFF2-40B4-BE49-F238E27FC236}">
                <a16:creationId xmlns:a16="http://schemas.microsoft.com/office/drawing/2014/main" id="{8B2FE5F7-0EF9-47E7-A039-32E62F64CCF2}"/>
              </a:ext>
            </a:extLst>
          </p:cNvPr>
          <p:cNvSpPr txBox="1"/>
          <p:nvPr/>
        </p:nvSpPr>
        <p:spPr>
          <a:xfrm>
            <a:off x="10119342" y="9377341"/>
            <a:ext cx="2595716" cy="523220"/>
          </a:xfrm>
          <a:prstGeom prst="rect">
            <a:avLst/>
          </a:prstGeom>
          <a:solidFill>
            <a:srgbClr val="F18835"/>
          </a:solidFill>
        </p:spPr>
        <p:txBody>
          <a:bodyPr wrap="square" rtlCol="0">
            <a:spAutoFit/>
          </a:bodyPr>
          <a:lstStyle/>
          <a:p>
            <a:r>
              <a:rPr lang="en-GB" sz="2800" dirty="0">
                <a:solidFill>
                  <a:schemeClr val="bg1"/>
                </a:solidFill>
              </a:rPr>
              <a:t>   1cm: 5m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p:nvPr/>
        </p:nvSpPr>
        <p:spPr>
          <a:xfrm>
            <a:off x="1094350" y="7723575"/>
            <a:ext cx="11709300" cy="1801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4"/>
          <p:cNvSpPr/>
          <p:nvPr/>
        </p:nvSpPr>
        <p:spPr>
          <a:xfrm>
            <a:off x="1094350" y="2337350"/>
            <a:ext cx="11709300" cy="1170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4"/>
          <p:cNvSpPr txBox="1"/>
          <p:nvPr/>
        </p:nvSpPr>
        <p:spPr>
          <a:xfrm>
            <a:off x="407462" y="2584602"/>
            <a:ext cx="129366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The locus of points that are equal distance </a:t>
            </a:r>
            <a:r>
              <a:rPr lang="en-GB" sz="2700" b="1" i="0" u="sng" strike="noStrike" cap="none">
                <a:solidFill>
                  <a:srgbClr val="000000"/>
                </a:solidFill>
                <a:latin typeface="Arial"/>
                <a:ea typeface="Arial"/>
                <a:cs typeface="Arial"/>
                <a:sym typeface="Arial"/>
              </a:rPr>
              <a:t>from a point form a circle. </a:t>
            </a:r>
            <a:endParaRPr sz="2700" b="1" i="0" u="sng" strike="noStrike" cap="none">
              <a:solidFill>
                <a:srgbClr val="000000"/>
              </a:solidFill>
              <a:latin typeface="Arial"/>
              <a:ea typeface="Arial"/>
              <a:cs typeface="Arial"/>
              <a:sym typeface="Arial"/>
            </a:endParaRPr>
          </a:p>
        </p:txBody>
      </p:sp>
      <p:sp>
        <p:nvSpPr>
          <p:cNvPr id="216" name="Google Shape;216;p4"/>
          <p:cNvSpPr txBox="1"/>
          <p:nvPr/>
        </p:nvSpPr>
        <p:spPr>
          <a:xfrm>
            <a:off x="407440" y="7931680"/>
            <a:ext cx="133170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Locus= all the points that satisfy a certain rule.</a:t>
            </a:r>
            <a:endParaRPr sz="2700" b="1" i="0" u="none" strike="noStrike" cap="none">
              <a:solidFill>
                <a:srgbClr val="000000"/>
              </a:solidFill>
              <a:latin typeface="Arial"/>
              <a:ea typeface="Arial"/>
              <a:cs typeface="Arial"/>
              <a:sym typeface="Arial"/>
            </a:endParaRPr>
          </a:p>
        </p:txBody>
      </p:sp>
      <p:sp>
        <p:nvSpPr>
          <p:cNvPr id="217" name="Google Shape;217;p4"/>
          <p:cNvSpPr txBox="1"/>
          <p:nvPr/>
        </p:nvSpPr>
        <p:spPr>
          <a:xfrm>
            <a:off x="407451" y="8556778"/>
            <a:ext cx="134598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e.g. Draw the locus of all the points that are 3cm from point g </a:t>
            </a:r>
            <a:endParaRPr sz="2700" b="1" i="0" u="none" strike="noStrike" cap="none">
              <a:solidFill>
                <a:srgbClr val="000000"/>
              </a:solidFill>
              <a:latin typeface="Arial"/>
              <a:ea typeface="Arial"/>
              <a:cs typeface="Arial"/>
              <a:sym typeface="Arial"/>
            </a:endParaRPr>
          </a:p>
        </p:txBody>
      </p:sp>
      <p:sp>
        <p:nvSpPr>
          <p:cNvPr id="218" name="Google Shape;218;p4"/>
          <p:cNvSpPr txBox="1"/>
          <p:nvPr/>
        </p:nvSpPr>
        <p:spPr>
          <a:xfrm>
            <a:off x="6155819" y="4644323"/>
            <a:ext cx="6780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G</a:t>
            </a:r>
            <a:endParaRPr sz="2700" b="1" i="0" u="none" strike="noStrike" cap="none">
              <a:solidFill>
                <a:srgbClr val="000000"/>
              </a:solidFill>
              <a:latin typeface="Arial"/>
              <a:ea typeface="Arial"/>
              <a:cs typeface="Arial"/>
              <a:sym typeface="Arial"/>
            </a:endParaRPr>
          </a:p>
        </p:txBody>
      </p:sp>
      <p:sp>
        <p:nvSpPr>
          <p:cNvPr id="219" name="Google Shape;219;p4"/>
          <p:cNvSpPr txBox="1"/>
          <p:nvPr/>
        </p:nvSpPr>
        <p:spPr>
          <a:xfrm>
            <a:off x="3283244" y="432642"/>
            <a:ext cx="75654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Equidistant from a point</a:t>
            </a:r>
            <a:endParaRPr sz="4800" b="1" i="0" u="none" strike="noStrike" cap="none">
              <a:solidFill>
                <a:srgbClr val="913F53"/>
              </a:solidFill>
              <a:latin typeface="Arial"/>
              <a:ea typeface="Arial"/>
              <a:cs typeface="Arial"/>
              <a:sym typeface="Arial"/>
            </a:endParaRPr>
          </a:p>
        </p:txBody>
      </p:sp>
      <p:cxnSp>
        <p:nvCxnSpPr>
          <p:cNvPr id="220" name="Google Shape;220;p4"/>
          <p:cNvCxnSpPr/>
          <p:nvPr/>
        </p:nvCxnSpPr>
        <p:spPr>
          <a:xfrm rot="10800000" flipH="1">
            <a:off x="6273304" y="5368032"/>
            <a:ext cx="216024" cy="288032"/>
          </a:xfrm>
          <a:prstGeom prst="straightConnector1">
            <a:avLst/>
          </a:prstGeom>
          <a:noFill/>
          <a:ln w="28575" cap="rnd" cmpd="sng">
            <a:solidFill>
              <a:schemeClr val="dk1"/>
            </a:solidFill>
            <a:prstDash val="solid"/>
            <a:round/>
            <a:headEnd type="none" w="sm" len="sm"/>
            <a:tailEnd type="none" w="sm" len="sm"/>
          </a:ln>
        </p:spPr>
      </p:cxnSp>
      <p:cxnSp>
        <p:nvCxnSpPr>
          <p:cNvPr id="221" name="Google Shape;221;p4"/>
          <p:cNvCxnSpPr/>
          <p:nvPr/>
        </p:nvCxnSpPr>
        <p:spPr>
          <a:xfrm>
            <a:off x="6155819" y="5368032"/>
            <a:ext cx="477525" cy="288032"/>
          </a:xfrm>
          <a:prstGeom prst="straightConnector1">
            <a:avLst/>
          </a:prstGeom>
          <a:noFill/>
          <a:ln w="28575" cap="rnd" cmpd="sng">
            <a:solidFill>
              <a:schemeClr val="dk1"/>
            </a:solidFill>
            <a:prstDash val="solid"/>
            <a:round/>
            <a:headEnd type="none" w="sm" len="sm"/>
            <a:tailEnd type="none" w="sm" len="sm"/>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49"/>
          <p:cNvSpPr/>
          <p:nvPr/>
        </p:nvSpPr>
        <p:spPr>
          <a:xfrm>
            <a:off x="175650" y="736825"/>
            <a:ext cx="13979100" cy="38757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49"/>
          <p:cNvSpPr/>
          <p:nvPr/>
        </p:nvSpPr>
        <p:spPr>
          <a:xfrm>
            <a:off x="1014750" y="4967269"/>
            <a:ext cx="12300900" cy="5040600"/>
          </a:xfrm>
          <a:prstGeom prst="rect">
            <a:avLst/>
          </a:prstGeom>
          <a:solidFill>
            <a:schemeClr val="accent1"/>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6" name="Google Shape;756;p49"/>
          <p:cNvSpPr/>
          <p:nvPr/>
        </p:nvSpPr>
        <p:spPr>
          <a:xfrm>
            <a:off x="2962698" y="152131"/>
            <a:ext cx="79209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913F53"/>
                </a:solidFill>
                <a:latin typeface="Arial"/>
                <a:ea typeface="Arial"/>
                <a:cs typeface="Arial"/>
                <a:sym typeface="Arial"/>
              </a:rPr>
              <a:t>Problem J: Coffee plantation</a:t>
            </a:r>
            <a:endParaRPr sz="3000" b="1" i="0" u="none" strike="noStrike" cap="none">
              <a:solidFill>
                <a:srgbClr val="913F53"/>
              </a:solidFill>
              <a:latin typeface="Arial"/>
              <a:ea typeface="Arial"/>
              <a:cs typeface="Arial"/>
              <a:sym typeface="Arial"/>
            </a:endParaRPr>
          </a:p>
        </p:txBody>
      </p:sp>
      <p:sp>
        <p:nvSpPr>
          <p:cNvPr id="757" name="Google Shape;757;p49"/>
          <p:cNvSpPr/>
          <p:nvPr/>
        </p:nvSpPr>
        <p:spPr>
          <a:xfrm>
            <a:off x="6345312" y="8966364"/>
            <a:ext cx="269339" cy="218445"/>
          </a:xfrm>
          <a:custGeom>
            <a:avLst/>
            <a:gdLst/>
            <a:ahLst/>
            <a:cxnLst/>
            <a:rect l="l" t="t" r="r" b="b"/>
            <a:pathLst>
              <a:path w="3369734" h="2980268" extrusionOk="0">
                <a:moveTo>
                  <a:pt x="0" y="0"/>
                </a:moveTo>
                <a:lnTo>
                  <a:pt x="3369733" y="0"/>
                </a:lnTo>
                <a:lnTo>
                  <a:pt x="3369733" y="2980267"/>
                </a:lnTo>
                <a:lnTo>
                  <a:pt x="0" y="2980267"/>
                </a:lnTo>
                <a:close/>
              </a:path>
            </a:pathLst>
          </a:custGeom>
          <a:solidFill>
            <a:srgbClr val="808080"/>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58" name="Google Shape;758;p49"/>
          <p:cNvSpPr txBox="1"/>
          <p:nvPr/>
        </p:nvSpPr>
        <p:spPr>
          <a:xfrm>
            <a:off x="383650" y="853525"/>
            <a:ext cx="13529099" cy="332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000000"/>
                </a:solidFill>
                <a:latin typeface="Arial"/>
                <a:ea typeface="Arial"/>
                <a:cs typeface="Arial"/>
                <a:sym typeface="Arial"/>
              </a:rPr>
              <a:t>Karla’s family has been growing coffee in the mountains of northern Nicaragua for generations. Because the climate is getting hotter, coffee can now only be grown higher up (where it is cooler).</a:t>
            </a:r>
            <a:endParaRPr sz="2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000000"/>
                </a:solidFill>
                <a:latin typeface="Arial"/>
                <a:ea typeface="Arial"/>
                <a:cs typeface="Arial"/>
                <a:sym typeface="Arial"/>
              </a:rPr>
              <a:t>Experts advise her to plant her new bushes within 3km of the mountain summit.  Karla also wants to plant them to be close to the road, so that she doesn’t have to carry the coffee too far. </a:t>
            </a:r>
            <a:endParaRPr sz="2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000000"/>
                </a:solidFill>
                <a:latin typeface="Arial"/>
                <a:ea typeface="Arial"/>
                <a:cs typeface="Arial"/>
                <a:sym typeface="Arial"/>
              </a:rPr>
              <a:t>Mark the area where she could put her new coffee plantation.</a:t>
            </a:r>
            <a:endParaRPr sz="2800" b="1" i="0" u="none" strike="noStrike" cap="none">
              <a:solidFill>
                <a:srgbClr val="000000"/>
              </a:solidFill>
              <a:latin typeface="Arial"/>
              <a:ea typeface="Arial"/>
              <a:cs typeface="Arial"/>
              <a:sym typeface="Arial"/>
            </a:endParaRPr>
          </a:p>
        </p:txBody>
      </p:sp>
      <p:cxnSp>
        <p:nvCxnSpPr>
          <p:cNvPr id="759" name="Google Shape;759;p49"/>
          <p:cNvCxnSpPr/>
          <p:nvPr/>
        </p:nvCxnSpPr>
        <p:spPr>
          <a:xfrm flipH="1">
            <a:off x="1353800" y="5075600"/>
            <a:ext cx="5450400" cy="3421800"/>
          </a:xfrm>
          <a:prstGeom prst="straightConnector1">
            <a:avLst/>
          </a:prstGeom>
          <a:noFill/>
          <a:ln w="76200" cap="flat" cmpd="sng">
            <a:solidFill>
              <a:schemeClr val="dk1"/>
            </a:solidFill>
            <a:prstDash val="solid"/>
            <a:round/>
            <a:headEnd type="none" w="sm" len="sm"/>
            <a:tailEnd type="none" w="sm" len="sm"/>
          </a:ln>
        </p:spPr>
      </p:cxnSp>
      <p:sp>
        <p:nvSpPr>
          <p:cNvPr id="760" name="Google Shape;760;p49"/>
          <p:cNvSpPr txBox="1"/>
          <p:nvPr/>
        </p:nvSpPr>
        <p:spPr>
          <a:xfrm>
            <a:off x="1353795" y="5165654"/>
            <a:ext cx="3159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1cm= 1km</a:t>
            </a:r>
            <a:endParaRPr sz="2700" b="0" i="0" u="none" strike="noStrike" cap="none">
              <a:solidFill>
                <a:srgbClr val="000000"/>
              </a:solidFill>
              <a:latin typeface="Arial"/>
              <a:ea typeface="Arial"/>
              <a:cs typeface="Arial"/>
              <a:sym typeface="Arial"/>
            </a:endParaRPr>
          </a:p>
        </p:txBody>
      </p:sp>
      <p:sp>
        <p:nvSpPr>
          <p:cNvPr id="761" name="Google Shape;761;p49"/>
          <p:cNvSpPr/>
          <p:nvPr/>
        </p:nvSpPr>
        <p:spPr>
          <a:xfrm>
            <a:off x="12033944" y="6310614"/>
            <a:ext cx="144016" cy="144016"/>
          </a:xfrm>
          <a:prstGeom prst="ellipse">
            <a:avLst/>
          </a:prstGeom>
          <a:solidFill>
            <a:srgbClr val="FF0000"/>
          </a:solid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2" name="Google Shape;762;p49"/>
          <p:cNvSpPr txBox="1"/>
          <p:nvPr/>
        </p:nvSpPr>
        <p:spPr>
          <a:xfrm>
            <a:off x="11241856" y="5301351"/>
            <a:ext cx="223224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orbel"/>
                <a:ea typeface="Corbel"/>
                <a:cs typeface="Corbel"/>
                <a:sym typeface="Corbel"/>
              </a:rPr>
              <a:t>Mountain summit</a:t>
            </a:r>
            <a:endParaRPr sz="2800" b="1" i="0" u="none" strike="noStrike" cap="none">
              <a:solidFill>
                <a:schemeClr val="dk1"/>
              </a:solidFill>
              <a:latin typeface="Corbel"/>
              <a:ea typeface="Corbel"/>
              <a:cs typeface="Corbel"/>
              <a:sym typeface="Corbel"/>
            </a:endParaRPr>
          </a:p>
        </p:txBody>
      </p:sp>
      <p:sp>
        <p:nvSpPr>
          <p:cNvPr id="763" name="Google Shape;763;p49"/>
          <p:cNvSpPr txBox="1"/>
          <p:nvPr/>
        </p:nvSpPr>
        <p:spPr>
          <a:xfrm>
            <a:off x="6777360" y="8960570"/>
            <a:ext cx="22322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orbel"/>
                <a:ea typeface="Corbel"/>
                <a:cs typeface="Corbel"/>
                <a:sym typeface="Corbel"/>
              </a:rPr>
              <a:t>Karla’s house</a:t>
            </a:r>
            <a:endParaRPr sz="2800" b="1" i="0" u="none" strike="noStrike" cap="none">
              <a:solidFill>
                <a:schemeClr val="dk1"/>
              </a:solidFill>
              <a:latin typeface="Corbel"/>
              <a:ea typeface="Corbel"/>
              <a:cs typeface="Corbel"/>
              <a:sym typeface="Corbel"/>
            </a:endParaRPr>
          </a:p>
        </p:txBody>
      </p:sp>
      <p:sp>
        <p:nvSpPr>
          <p:cNvPr id="764" name="Google Shape;764;p49"/>
          <p:cNvSpPr txBox="1"/>
          <p:nvPr/>
        </p:nvSpPr>
        <p:spPr>
          <a:xfrm>
            <a:off x="4329088" y="5516795"/>
            <a:ext cx="22322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orbel"/>
                <a:ea typeface="Corbel"/>
                <a:cs typeface="Corbel"/>
                <a:sym typeface="Corbel"/>
              </a:rPr>
              <a:t>Road</a:t>
            </a:r>
            <a:endParaRPr sz="2800" b="1" i="0" u="none" strike="noStrike" cap="none">
              <a:solidFill>
                <a:schemeClr val="dk1"/>
              </a:solidFill>
              <a:latin typeface="Corbel"/>
              <a:ea typeface="Corbel"/>
              <a:cs typeface="Corbel"/>
              <a:sym typeface="Corbel"/>
            </a:endParaRPr>
          </a:p>
        </p:txBody>
      </p:sp>
      <p:sp>
        <p:nvSpPr>
          <p:cNvPr id="765" name="Google Shape;765;p49"/>
          <p:cNvSpPr/>
          <p:nvPr/>
        </p:nvSpPr>
        <p:spPr>
          <a:xfrm>
            <a:off x="3068712" y="6520159"/>
            <a:ext cx="3276600" cy="2881923"/>
          </a:xfrm>
          <a:custGeom>
            <a:avLst/>
            <a:gdLst/>
            <a:ahLst/>
            <a:cxnLst/>
            <a:rect l="l" t="t" r="r" b="b"/>
            <a:pathLst>
              <a:path w="3276600" h="2881923" extrusionOk="0">
                <a:moveTo>
                  <a:pt x="1200150" y="400050"/>
                </a:moveTo>
                <a:cubicBezTo>
                  <a:pt x="1187450" y="450850"/>
                  <a:pt x="1185468" y="505615"/>
                  <a:pt x="1162050" y="552450"/>
                </a:cubicBezTo>
                <a:cubicBezTo>
                  <a:pt x="1151811" y="572928"/>
                  <a:pt x="1123531" y="577242"/>
                  <a:pt x="1104900" y="590550"/>
                </a:cubicBezTo>
                <a:cubicBezTo>
                  <a:pt x="1079064" y="609004"/>
                  <a:pt x="1052806" y="627037"/>
                  <a:pt x="1028700" y="647700"/>
                </a:cubicBezTo>
                <a:cubicBezTo>
                  <a:pt x="1008245" y="665233"/>
                  <a:pt x="993473" y="689191"/>
                  <a:pt x="971550" y="704850"/>
                </a:cubicBezTo>
                <a:cubicBezTo>
                  <a:pt x="841122" y="798013"/>
                  <a:pt x="946188" y="691060"/>
                  <a:pt x="838200" y="781050"/>
                </a:cubicBezTo>
                <a:cubicBezTo>
                  <a:pt x="817504" y="798297"/>
                  <a:pt x="801746" y="820953"/>
                  <a:pt x="781050" y="838200"/>
                </a:cubicBezTo>
                <a:cubicBezTo>
                  <a:pt x="763461" y="852857"/>
                  <a:pt x="741489" y="861643"/>
                  <a:pt x="723900" y="876300"/>
                </a:cubicBezTo>
                <a:cubicBezTo>
                  <a:pt x="650198" y="937718"/>
                  <a:pt x="681351" y="938714"/>
                  <a:pt x="590550" y="990600"/>
                </a:cubicBezTo>
                <a:cubicBezTo>
                  <a:pt x="573115" y="1000563"/>
                  <a:pt x="552450" y="1003300"/>
                  <a:pt x="533400" y="1009650"/>
                </a:cubicBezTo>
                <a:cubicBezTo>
                  <a:pt x="514350" y="1028700"/>
                  <a:pt x="497516" y="1050260"/>
                  <a:pt x="476250" y="1066800"/>
                </a:cubicBezTo>
                <a:cubicBezTo>
                  <a:pt x="440105" y="1094913"/>
                  <a:pt x="361950" y="1143000"/>
                  <a:pt x="361950" y="1143000"/>
                </a:cubicBezTo>
                <a:cubicBezTo>
                  <a:pt x="349250" y="1162050"/>
                  <a:pt x="335209" y="1180271"/>
                  <a:pt x="323850" y="1200150"/>
                </a:cubicBezTo>
                <a:cubicBezTo>
                  <a:pt x="309761" y="1224806"/>
                  <a:pt x="300801" y="1252268"/>
                  <a:pt x="285750" y="1276350"/>
                </a:cubicBezTo>
                <a:cubicBezTo>
                  <a:pt x="268923" y="1303274"/>
                  <a:pt x="247054" y="1326714"/>
                  <a:pt x="228600" y="1352550"/>
                </a:cubicBezTo>
                <a:cubicBezTo>
                  <a:pt x="215292" y="1371181"/>
                  <a:pt x="205157" y="1392111"/>
                  <a:pt x="190500" y="1409700"/>
                </a:cubicBezTo>
                <a:cubicBezTo>
                  <a:pt x="173253" y="1430396"/>
                  <a:pt x="147814" y="1444121"/>
                  <a:pt x="133350" y="1466850"/>
                </a:cubicBezTo>
                <a:cubicBezTo>
                  <a:pt x="5966" y="1667025"/>
                  <a:pt x="120913" y="1576742"/>
                  <a:pt x="0" y="1657350"/>
                </a:cubicBezTo>
                <a:cubicBezTo>
                  <a:pt x="6350" y="1682750"/>
                  <a:pt x="15069" y="1707673"/>
                  <a:pt x="19050" y="1733550"/>
                </a:cubicBezTo>
                <a:cubicBezTo>
                  <a:pt x="59215" y="1994620"/>
                  <a:pt x="32067" y="2061868"/>
                  <a:pt x="19050" y="2400300"/>
                </a:cubicBezTo>
                <a:cubicBezTo>
                  <a:pt x="31750" y="2451100"/>
                  <a:pt x="28104" y="2509131"/>
                  <a:pt x="57150" y="2552700"/>
                </a:cubicBezTo>
                <a:cubicBezTo>
                  <a:pt x="165100" y="2714625"/>
                  <a:pt x="-12700" y="2463800"/>
                  <a:pt x="209550" y="2686050"/>
                </a:cubicBezTo>
                <a:cubicBezTo>
                  <a:pt x="251681" y="2728181"/>
                  <a:pt x="270806" y="2754778"/>
                  <a:pt x="323850" y="2781300"/>
                </a:cubicBezTo>
                <a:cubicBezTo>
                  <a:pt x="341811" y="2790280"/>
                  <a:pt x="361692" y="2794833"/>
                  <a:pt x="381000" y="2800350"/>
                </a:cubicBezTo>
                <a:cubicBezTo>
                  <a:pt x="470820" y="2826013"/>
                  <a:pt x="482628" y="2823033"/>
                  <a:pt x="590550" y="2838450"/>
                </a:cubicBezTo>
                <a:cubicBezTo>
                  <a:pt x="609600" y="2844800"/>
                  <a:pt x="627943" y="2853908"/>
                  <a:pt x="647700" y="2857500"/>
                </a:cubicBezTo>
                <a:cubicBezTo>
                  <a:pt x="928409" y="2908538"/>
                  <a:pt x="1230568" y="2864916"/>
                  <a:pt x="1504950" y="2857500"/>
                </a:cubicBezTo>
                <a:cubicBezTo>
                  <a:pt x="1530350" y="2851150"/>
                  <a:pt x="1555477" y="2843585"/>
                  <a:pt x="1581150" y="2838450"/>
                </a:cubicBezTo>
                <a:cubicBezTo>
                  <a:pt x="1913670" y="2771946"/>
                  <a:pt x="2246025" y="2807686"/>
                  <a:pt x="2590800" y="2800350"/>
                </a:cubicBezTo>
                <a:cubicBezTo>
                  <a:pt x="2609850" y="2794000"/>
                  <a:pt x="2631242" y="2792439"/>
                  <a:pt x="2647950" y="2781300"/>
                </a:cubicBezTo>
                <a:cubicBezTo>
                  <a:pt x="2696465" y="2748957"/>
                  <a:pt x="2711253" y="2711726"/>
                  <a:pt x="2743200" y="2667000"/>
                </a:cubicBezTo>
                <a:cubicBezTo>
                  <a:pt x="2804295" y="2581466"/>
                  <a:pt x="2788268" y="2602882"/>
                  <a:pt x="2857500" y="2533650"/>
                </a:cubicBezTo>
                <a:cubicBezTo>
                  <a:pt x="2955794" y="2238767"/>
                  <a:pt x="2843134" y="2543332"/>
                  <a:pt x="2933700" y="2362200"/>
                </a:cubicBezTo>
                <a:cubicBezTo>
                  <a:pt x="2948993" y="2331614"/>
                  <a:pt x="2957650" y="2298081"/>
                  <a:pt x="2971800" y="2266950"/>
                </a:cubicBezTo>
                <a:cubicBezTo>
                  <a:pt x="2989427" y="2228171"/>
                  <a:pt x="3011650" y="2191576"/>
                  <a:pt x="3028950" y="2152650"/>
                </a:cubicBezTo>
                <a:cubicBezTo>
                  <a:pt x="3037105" y="2134300"/>
                  <a:pt x="3040090" y="2113957"/>
                  <a:pt x="3048000" y="2095500"/>
                </a:cubicBezTo>
                <a:cubicBezTo>
                  <a:pt x="3059187" y="2069398"/>
                  <a:pt x="3076129" y="2045890"/>
                  <a:pt x="3086100" y="2019300"/>
                </a:cubicBezTo>
                <a:cubicBezTo>
                  <a:pt x="3114303" y="1944092"/>
                  <a:pt x="3136900" y="1866900"/>
                  <a:pt x="3162300" y="1790700"/>
                </a:cubicBezTo>
                <a:lnTo>
                  <a:pt x="3181350" y="1733550"/>
                </a:lnTo>
                <a:cubicBezTo>
                  <a:pt x="3187700" y="1714500"/>
                  <a:pt x="3195530" y="1695881"/>
                  <a:pt x="3200400" y="1676400"/>
                </a:cubicBezTo>
                <a:cubicBezTo>
                  <a:pt x="3206750" y="1651000"/>
                  <a:pt x="3214315" y="1625873"/>
                  <a:pt x="3219450" y="1600200"/>
                </a:cubicBezTo>
                <a:cubicBezTo>
                  <a:pt x="3227025" y="1562325"/>
                  <a:pt x="3230121" y="1523606"/>
                  <a:pt x="3238500" y="1485900"/>
                </a:cubicBezTo>
                <a:cubicBezTo>
                  <a:pt x="3242856" y="1466298"/>
                  <a:pt x="3253194" y="1448352"/>
                  <a:pt x="3257550" y="1428750"/>
                </a:cubicBezTo>
                <a:cubicBezTo>
                  <a:pt x="3265929" y="1391044"/>
                  <a:pt x="3270250" y="1352550"/>
                  <a:pt x="3276600" y="1314450"/>
                </a:cubicBezTo>
                <a:cubicBezTo>
                  <a:pt x="3276270" y="1306861"/>
                  <a:pt x="3276681" y="800263"/>
                  <a:pt x="3219450" y="685800"/>
                </a:cubicBezTo>
                <a:cubicBezTo>
                  <a:pt x="3206750" y="660400"/>
                  <a:pt x="3191321" y="636190"/>
                  <a:pt x="3181350" y="609600"/>
                </a:cubicBezTo>
                <a:cubicBezTo>
                  <a:pt x="3172157" y="585085"/>
                  <a:pt x="3171493" y="557915"/>
                  <a:pt x="3162300" y="533400"/>
                </a:cubicBezTo>
                <a:cubicBezTo>
                  <a:pt x="3149596" y="499523"/>
                  <a:pt x="3111223" y="430197"/>
                  <a:pt x="3086100" y="400050"/>
                </a:cubicBezTo>
                <a:cubicBezTo>
                  <a:pt x="3068853" y="379354"/>
                  <a:pt x="3048000" y="361950"/>
                  <a:pt x="3028950" y="342900"/>
                </a:cubicBezTo>
                <a:cubicBezTo>
                  <a:pt x="3022600" y="323850"/>
                  <a:pt x="3022444" y="301430"/>
                  <a:pt x="3009900" y="285750"/>
                </a:cubicBezTo>
                <a:cubicBezTo>
                  <a:pt x="2977011" y="244638"/>
                  <a:pt x="2922307" y="240039"/>
                  <a:pt x="2876550" y="228600"/>
                </a:cubicBezTo>
                <a:cubicBezTo>
                  <a:pt x="2767979" y="120029"/>
                  <a:pt x="2877517" y="209964"/>
                  <a:pt x="2743200" y="152400"/>
                </a:cubicBezTo>
                <a:cubicBezTo>
                  <a:pt x="2559019" y="73465"/>
                  <a:pt x="2828615" y="149941"/>
                  <a:pt x="2609850" y="95250"/>
                </a:cubicBezTo>
                <a:cubicBezTo>
                  <a:pt x="2590800" y="82550"/>
                  <a:pt x="2573744" y="66169"/>
                  <a:pt x="2552700" y="57150"/>
                </a:cubicBezTo>
                <a:cubicBezTo>
                  <a:pt x="2528635" y="46837"/>
                  <a:pt x="2501674" y="45293"/>
                  <a:pt x="2476500" y="38100"/>
                </a:cubicBezTo>
                <a:cubicBezTo>
                  <a:pt x="2309857" y="-9512"/>
                  <a:pt x="2566973" y="30406"/>
                  <a:pt x="2171700" y="0"/>
                </a:cubicBezTo>
                <a:cubicBezTo>
                  <a:pt x="2038350" y="6350"/>
                  <a:pt x="1904690" y="7963"/>
                  <a:pt x="1771650" y="19050"/>
                </a:cubicBezTo>
                <a:cubicBezTo>
                  <a:pt x="1751639" y="20718"/>
                  <a:pt x="1730180" y="25556"/>
                  <a:pt x="1714500" y="38100"/>
                </a:cubicBezTo>
                <a:cubicBezTo>
                  <a:pt x="1591403" y="136577"/>
                  <a:pt x="1762898" y="66417"/>
                  <a:pt x="1619250" y="114300"/>
                </a:cubicBezTo>
                <a:cubicBezTo>
                  <a:pt x="1600200" y="133350"/>
                  <a:pt x="1583366" y="154910"/>
                  <a:pt x="1562100" y="171450"/>
                </a:cubicBezTo>
                <a:cubicBezTo>
                  <a:pt x="1525955" y="199563"/>
                  <a:pt x="1485900" y="222250"/>
                  <a:pt x="1447800" y="247650"/>
                </a:cubicBezTo>
                <a:cubicBezTo>
                  <a:pt x="1428750" y="260350"/>
                  <a:pt x="1406839" y="269561"/>
                  <a:pt x="1390650" y="285750"/>
                </a:cubicBezTo>
                <a:cubicBezTo>
                  <a:pt x="1319301" y="357099"/>
                  <a:pt x="1359058" y="334381"/>
                  <a:pt x="1276350" y="361950"/>
                </a:cubicBezTo>
                <a:cubicBezTo>
                  <a:pt x="1257300" y="381000"/>
                  <a:pt x="1235740" y="397834"/>
                  <a:pt x="1219200" y="419100"/>
                </a:cubicBezTo>
                <a:cubicBezTo>
                  <a:pt x="1191087" y="455245"/>
                  <a:pt x="1186441" y="518920"/>
                  <a:pt x="1143000" y="533400"/>
                </a:cubicBezTo>
                <a:lnTo>
                  <a:pt x="1085850" y="552450"/>
                </a:lnTo>
              </a:path>
            </a:pathLst>
          </a:custGeom>
          <a:blipFill rotWithShape="1">
            <a:blip r:embed="rId3">
              <a:alphaModFix/>
            </a:blip>
            <a:tile tx="0" ty="0" sx="100000" sy="100000" flip="none" algn="tl"/>
          </a:blipFill>
          <a:ln w="48000" cap="flat" cmpd="thickThin">
            <a:solidFill>
              <a:srgbClr val="AF7E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766" name="Google Shape;766;p49"/>
          <p:cNvSpPr txBox="1"/>
          <p:nvPr/>
        </p:nvSpPr>
        <p:spPr>
          <a:xfrm>
            <a:off x="1628788" y="9397807"/>
            <a:ext cx="381642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orbel"/>
                <a:ea typeface="Corbel"/>
                <a:cs typeface="Corbel"/>
                <a:sym typeface="Corbel"/>
              </a:rPr>
              <a:t>Old coffee plantation</a:t>
            </a:r>
            <a:endParaRPr sz="2800" b="1" i="0" u="none" strike="noStrike" cap="none">
              <a:solidFill>
                <a:schemeClr val="dk1"/>
              </a:solidFill>
              <a:latin typeface="Corbel"/>
              <a:ea typeface="Corbel"/>
              <a:cs typeface="Corbel"/>
              <a:sym typeface="Corbel"/>
            </a:endParaRPr>
          </a:p>
        </p:txBody>
      </p:sp>
      <p:pic>
        <p:nvPicPr>
          <p:cNvPr id="767" name="Google Shape;767;p49" descr="C:\Users\Jackie\AppData\Local\Microsoft\Windows\INetCache\Content.Outlook\LYF4QRGB\Screen Shot 2020-01-06 at 14.56.04.png"/>
          <p:cNvPicPr preferRelativeResize="0"/>
          <p:nvPr/>
        </p:nvPicPr>
        <p:blipFill rotWithShape="1">
          <a:blip r:embed="rId4">
            <a:alphaModFix/>
          </a:blip>
          <a:srcRect l="21024" r="31913"/>
          <a:stretch/>
        </p:blipFill>
        <p:spPr>
          <a:xfrm>
            <a:off x="11457880" y="6870903"/>
            <a:ext cx="2827240" cy="3321665"/>
          </a:xfrm>
          <a:prstGeom prst="rect">
            <a:avLst/>
          </a:prstGeom>
          <a:noFill/>
          <a:ln>
            <a:noFill/>
          </a:ln>
        </p:spPr>
      </p:pic>
      <p:sp>
        <p:nvSpPr>
          <p:cNvPr id="16" name="TextBox 15">
            <a:extLst>
              <a:ext uri="{FF2B5EF4-FFF2-40B4-BE49-F238E27FC236}">
                <a16:creationId xmlns:a16="http://schemas.microsoft.com/office/drawing/2014/main" id="{B5E6291F-B850-4C6D-B3F0-F6A47FDFE7F2}"/>
              </a:ext>
            </a:extLst>
          </p:cNvPr>
          <p:cNvSpPr txBox="1"/>
          <p:nvPr/>
        </p:nvSpPr>
        <p:spPr>
          <a:xfrm>
            <a:off x="1215528" y="5233169"/>
            <a:ext cx="2595716" cy="523220"/>
          </a:xfrm>
          <a:prstGeom prst="rect">
            <a:avLst/>
          </a:prstGeom>
          <a:solidFill>
            <a:srgbClr val="F18835"/>
          </a:solidFill>
        </p:spPr>
        <p:txBody>
          <a:bodyPr wrap="square" rtlCol="0">
            <a:spAutoFit/>
          </a:bodyPr>
          <a:lstStyle/>
          <a:p>
            <a:r>
              <a:rPr lang="en-GB" sz="2800" dirty="0">
                <a:solidFill>
                  <a:schemeClr val="bg1"/>
                </a:solidFill>
              </a:rPr>
              <a:t>   1cm: 1km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772" name="Google Shape;772;g6e3768ae7a_0_236"/>
          <p:cNvPicPr preferRelativeResize="0"/>
          <p:nvPr/>
        </p:nvPicPr>
        <p:blipFill rotWithShape="1">
          <a:blip r:embed="rId3">
            <a:alphaModFix/>
          </a:blip>
          <a:srcRect/>
          <a:stretch/>
        </p:blipFill>
        <p:spPr>
          <a:xfrm>
            <a:off x="4678075" y="4542475"/>
            <a:ext cx="5007325" cy="1661525"/>
          </a:xfrm>
          <a:prstGeom prst="rect">
            <a:avLst/>
          </a:prstGeom>
          <a:noFill/>
          <a:ln>
            <a:noFill/>
          </a:ln>
        </p:spPr>
      </p:pic>
      <p:pic>
        <p:nvPicPr>
          <p:cNvPr id="773" name="Google Shape;773;g6e3768ae7a_0_236"/>
          <p:cNvPicPr preferRelativeResize="0"/>
          <p:nvPr/>
        </p:nvPicPr>
        <p:blipFill rotWithShape="1">
          <a:blip r:embed="rId4">
            <a:alphaModFix/>
          </a:blip>
          <a:srcRect/>
          <a:stretch/>
        </p:blipFill>
        <p:spPr>
          <a:xfrm>
            <a:off x="4678075" y="6415675"/>
            <a:ext cx="1738525" cy="1235200"/>
          </a:xfrm>
          <a:prstGeom prst="rect">
            <a:avLst/>
          </a:prstGeom>
          <a:noFill/>
          <a:ln>
            <a:noFill/>
          </a:ln>
        </p:spPr>
      </p:pic>
      <p:sp>
        <p:nvSpPr>
          <p:cNvPr id="774" name="Google Shape;774;g6e3768ae7a_0_236"/>
          <p:cNvSpPr/>
          <p:nvPr/>
        </p:nvSpPr>
        <p:spPr>
          <a:xfrm>
            <a:off x="6416600" y="6204000"/>
            <a:ext cx="3268800" cy="2298600"/>
          </a:xfrm>
          <a:prstGeom prst="rect">
            <a:avLst/>
          </a:prstGeom>
          <a:noFill/>
          <a:ln>
            <a:noFill/>
          </a:ln>
        </p:spPr>
        <p:txBody>
          <a:bodyPr spcFirstLastPara="1" wrap="square" lIns="118675" tIns="59325" rIns="118675" bIns="593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p:nvPr/>
        </p:nvSpPr>
        <p:spPr>
          <a:xfrm>
            <a:off x="914225" y="2193225"/>
            <a:ext cx="12826200" cy="1855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
          <p:cNvSpPr/>
          <p:nvPr/>
        </p:nvSpPr>
        <p:spPr>
          <a:xfrm>
            <a:off x="5099685" y="5969939"/>
            <a:ext cx="3455693" cy="3197437"/>
          </a:xfrm>
          <a:custGeom>
            <a:avLst/>
            <a:gdLst/>
            <a:ahLst/>
            <a:cxnLst/>
            <a:rect l="l" t="t" r="r" b="b"/>
            <a:pathLst>
              <a:path w="2459568" h="2459567" extrusionOk="0">
                <a:moveTo>
                  <a:pt x="0" y="0"/>
                </a:moveTo>
                <a:lnTo>
                  <a:pt x="2459567" y="0"/>
                </a:lnTo>
                <a:lnTo>
                  <a:pt x="2459567" y="2459566"/>
                </a:lnTo>
                <a:lnTo>
                  <a:pt x="0" y="2459566"/>
                </a:lnTo>
                <a:close/>
              </a:path>
            </a:pathLst>
          </a:custGeom>
          <a:solidFill>
            <a:srgbClr val="FFFFFF"/>
          </a:solidFill>
          <a:ln w="381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228" name="Google Shape;228;p5"/>
          <p:cNvSpPr txBox="1"/>
          <p:nvPr/>
        </p:nvSpPr>
        <p:spPr>
          <a:xfrm>
            <a:off x="1004300" y="2362300"/>
            <a:ext cx="12339601" cy="95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Abdul wants to make a gravel path that is exactly 1m thick all the way around the edge of the house. Draw the locus of points which would mark the edge of the 1m path.</a:t>
            </a:r>
            <a:endParaRPr sz="2700" b="1" i="0" u="none" strike="noStrike" cap="none">
              <a:solidFill>
                <a:srgbClr val="000000"/>
              </a:solidFill>
              <a:latin typeface="Arial"/>
              <a:ea typeface="Arial"/>
              <a:cs typeface="Arial"/>
              <a:sym typeface="Arial"/>
            </a:endParaRPr>
          </a:p>
        </p:txBody>
      </p:sp>
      <p:sp>
        <p:nvSpPr>
          <p:cNvPr id="229" name="Google Shape;229;p5"/>
          <p:cNvSpPr txBox="1"/>
          <p:nvPr/>
        </p:nvSpPr>
        <p:spPr>
          <a:xfrm>
            <a:off x="1835398" y="6271112"/>
            <a:ext cx="2838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dirty="0">
                <a:solidFill>
                  <a:srgbClr val="000000"/>
                </a:solidFill>
                <a:latin typeface="Arial"/>
                <a:ea typeface="Arial"/>
                <a:cs typeface="Arial"/>
                <a:sym typeface="Arial"/>
              </a:rPr>
              <a:t>1cm: 2m</a:t>
            </a:r>
            <a:endParaRPr sz="2700" b="1" i="0" u="none" strike="noStrike" cap="none" dirty="0">
              <a:solidFill>
                <a:srgbClr val="000000"/>
              </a:solidFill>
              <a:latin typeface="Arial"/>
              <a:ea typeface="Arial"/>
              <a:cs typeface="Arial"/>
              <a:sym typeface="Arial"/>
            </a:endParaRPr>
          </a:p>
        </p:txBody>
      </p:sp>
      <p:sp>
        <p:nvSpPr>
          <p:cNvPr id="230" name="Google Shape;230;p5"/>
          <p:cNvSpPr txBox="1"/>
          <p:nvPr/>
        </p:nvSpPr>
        <p:spPr>
          <a:xfrm>
            <a:off x="795924" y="738838"/>
            <a:ext cx="13168799"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Locus of points equidistant from an object</a:t>
            </a:r>
            <a:endParaRPr sz="4800" b="1" i="0" u="none" strike="noStrike" cap="none">
              <a:solidFill>
                <a:srgbClr val="913F5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6"/>
          <p:cNvSpPr/>
          <p:nvPr/>
        </p:nvSpPr>
        <p:spPr>
          <a:xfrm>
            <a:off x="301750" y="260000"/>
            <a:ext cx="13745400" cy="1569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
          <p:cNvSpPr/>
          <p:nvPr/>
        </p:nvSpPr>
        <p:spPr>
          <a:xfrm>
            <a:off x="806125" y="8708650"/>
            <a:ext cx="12916200" cy="9528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
          <p:cNvSpPr/>
          <p:nvPr/>
        </p:nvSpPr>
        <p:spPr>
          <a:xfrm>
            <a:off x="3958625" y="2277600"/>
            <a:ext cx="6701400" cy="5728500"/>
          </a:xfrm>
          <a:prstGeom prst="roundRect">
            <a:avLst>
              <a:gd name="adj" fmla="val 660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
          <p:cNvSpPr txBox="1"/>
          <p:nvPr/>
        </p:nvSpPr>
        <p:spPr>
          <a:xfrm>
            <a:off x="588861" y="342933"/>
            <a:ext cx="13483799" cy="95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Abdul wants to make a gravel path that is exactly 1m thick all the way around the edge of the house. Draw the locus of points which would mark the edge of the 1m path.</a:t>
            </a:r>
            <a:endParaRPr sz="2700" b="1" i="0" u="none" strike="noStrike" cap="none">
              <a:solidFill>
                <a:srgbClr val="000000"/>
              </a:solidFill>
              <a:latin typeface="Arial"/>
              <a:ea typeface="Arial"/>
              <a:cs typeface="Arial"/>
              <a:sym typeface="Arial"/>
            </a:endParaRPr>
          </a:p>
        </p:txBody>
      </p:sp>
      <p:sp>
        <p:nvSpPr>
          <p:cNvPr id="239" name="Google Shape;239;p6"/>
          <p:cNvSpPr txBox="1"/>
          <p:nvPr/>
        </p:nvSpPr>
        <p:spPr>
          <a:xfrm>
            <a:off x="1581145" y="3115291"/>
            <a:ext cx="28380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dirty="0">
                <a:solidFill>
                  <a:srgbClr val="000000"/>
                </a:solidFill>
                <a:latin typeface="Arial"/>
                <a:ea typeface="Arial"/>
                <a:cs typeface="Arial"/>
                <a:sym typeface="Arial"/>
              </a:rPr>
              <a:t>1cm</a:t>
            </a:r>
            <a:r>
              <a:rPr lang="en-GB" sz="2700" dirty="0"/>
              <a:t>: 2</a:t>
            </a:r>
            <a:r>
              <a:rPr lang="en-GB" sz="2700" b="0" i="0" u="none" strike="noStrike" cap="none" dirty="0">
                <a:solidFill>
                  <a:srgbClr val="000000"/>
                </a:solidFill>
                <a:latin typeface="Arial"/>
                <a:ea typeface="Arial"/>
                <a:cs typeface="Arial"/>
                <a:sym typeface="Arial"/>
              </a:rPr>
              <a:t>m</a:t>
            </a:r>
            <a:endParaRPr sz="2700" b="0" i="0" u="none" strike="noStrike" cap="none" dirty="0">
              <a:solidFill>
                <a:srgbClr val="000000"/>
              </a:solidFill>
              <a:latin typeface="Arial"/>
              <a:ea typeface="Arial"/>
              <a:cs typeface="Arial"/>
              <a:sym typeface="Arial"/>
            </a:endParaRPr>
          </a:p>
        </p:txBody>
      </p:sp>
      <p:pic>
        <p:nvPicPr>
          <p:cNvPr id="240" name="Google Shape;240;p6"/>
          <p:cNvPicPr preferRelativeResize="0"/>
          <p:nvPr/>
        </p:nvPicPr>
        <p:blipFill rotWithShape="1">
          <a:blip r:embed="rId3">
            <a:alphaModFix/>
          </a:blip>
          <a:srcRect/>
          <a:stretch/>
        </p:blipFill>
        <p:spPr>
          <a:xfrm>
            <a:off x="4828877" y="2552270"/>
            <a:ext cx="5161232" cy="5055456"/>
          </a:xfrm>
          <a:prstGeom prst="rect">
            <a:avLst/>
          </a:prstGeom>
          <a:solidFill>
            <a:srgbClr val="000000">
              <a:alpha val="0"/>
            </a:srgbClr>
          </a:solidFill>
          <a:ln>
            <a:noFill/>
          </a:ln>
        </p:spPr>
      </p:pic>
      <p:sp>
        <p:nvSpPr>
          <p:cNvPr id="241" name="Google Shape;241;p6"/>
          <p:cNvSpPr txBox="1"/>
          <p:nvPr/>
        </p:nvSpPr>
        <p:spPr>
          <a:xfrm>
            <a:off x="458051" y="8864202"/>
            <a:ext cx="137454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The locus of the points equidistant from an object</a:t>
            </a:r>
            <a:r>
              <a:rPr lang="en-GB" sz="2700" b="1" i="0" u="sng" strike="noStrike" cap="none">
                <a:solidFill>
                  <a:srgbClr val="000000"/>
                </a:solidFill>
                <a:latin typeface="Arial"/>
                <a:ea typeface="Arial"/>
                <a:cs typeface="Arial"/>
                <a:sym typeface="Arial"/>
              </a:rPr>
              <a:t> are rounded at the corners</a:t>
            </a:r>
            <a:endParaRPr sz="2700" b="1" i="0" u="sng"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7"/>
          <p:cNvSpPr/>
          <p:nvPr/>
        </p:nvSpPr>
        <p:spPr>
          <a:xfrm>
            <a:off x="824150" y="6120325"/>
            <a:ext cx="12887100" cy="1765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7"/>
          <p:cNvSpPr txBox="1"/>
          <p:nvPr/>
        </p:nvSpPr>
        <p:spPr>
          <a:xfrm>
            <a:off x="750805" y="6460038"/>
            <a:ext cx="12960299"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A house is exactly the same distance from water tap A and water tap B. </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Draw the locus of points which represents where the house could be.</a:t>
            </a:r>
            <a:endParaRPr sz="2700" b="1" i="0" u="none" strike="noStrike" cap="none">
              <a:solidFill>
                <a:srgbClr val="000000"/>
              </a:solidFill>
              <a:latin typeface="Arial"/>
              <a:ea typeface="Arial"/>
              <a:cs typeface="Arial"/>
              <a:sym typeface="Arial"/>
            </a:endParaRPr>
          </a:p>
        </p:txBody>
      </p:sp>
      <p:sp>
        <p:nvSpPr>
          <p:cNvPr id="248" name="Google Shape;248;p7"/>
          <p:cNvSpPr txBox="1"/>
          <p:nvPr/>
        </p:nvSpPr>
        <p:spPr>
          <a:xfrm>
            <a:off x="2926335" y="3471032"/>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A</a:t>
            </a:r>
            <a:endParaRPr sz="2700" b="1" i="0" u="none" strike="noStrike" cap="none">
              <a:solidFill>
                <a:srgbClr val="000000"/>
              </a:solidFill>
              <a:latin typeface="Arial"/>
              <a:ea typeface="Arial"/>
              <a:cs typeface="Arial"/>
              <a:sym typeface="Arial"/>
            </a:endParaRPr>
          </a:p>
        </p:txBody>
      </p:sp>
      <p:sp>
        <p:nvSpPr>
          <p:cNvPr id="249" name="Google Shape;249;p7"/>
          <p:cNvSpPr txBox="1"/>
          <p:nvPr/>
        </p:nvSpPr>
        <p:spPr>
          <a:xfrm>
            <a:off x="9796082" y="3471032"/>
            <a:ext cx="606888"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1" i="0" u="none" strike="noStrike" cap="none">
                <a:solidFill>
                  <a:srgbClr val="000000"/>
                </a:solidFill>
                <a:latin typeface="Arial"/>
                <a:ea typeface="Arial"/>
                <a:cs typeface="Arial"/>
                <a:sym typeface="Arial"/>
              </a:rPr>
              <a:t>B</a:t>
            </a:r>
            <a:endParaRPr sz="2700" b="1" i="0" u="none" strike="noStrike" cap="none">
              <a:solidFill>
                <a:srgbClr val="000000"/>
              </a:solidFill>
              <a:latin typeface="Arial"/>
              <a:ea typeface="Arial"/>
              <a:cs typeface="Arial"/>
              <a:sym typeface="Arial"/>
            </a:endParaRPr>
          </a:p>
        </p:txBody>
      </p:sp>
      <p:sp>
        <p:nvSpPr>
          <p:cNvPr id="250" name="Google Shape;250;p7"/>
          <p:cNvSpPr txBox="1"/>
          <p:nvPr/>
        </p:nvSpPr>
        <p:spPr>
          <a:xfrm>
            <a:off x="298709" y="621752"/>
            <a:ext cx="138645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913F53"/>
                </a:solidFill>
                <a:latin typeface="Arial"/>
                <a:ea typeface="Arial"/>
                <a:cs typeface="Arial"/>
                <a:sym typeface="Arial"/>
              </a:rPr>
              <a:t>Locus of points equidistant from two points</a:t>
            </a:r>
            <a:endParaRPr sz="4800" b="1" i="0" u="none" strike="noStrike" cap="none">
              <a:solidFill>
                <a:srgbClr val="913F53"/>
              </a:solidFill>
              <a:latin typeface="Arial"/>
              <a:ea typeface="Arial"/>
              <a:cs typeface="Arial"/>
              <a:sym typeface="Arial"/>
            </a:endParaRPr>
          </a:p>
        </p:txBody>
      </p:sp>
      <p:cxnSp>
        <p:nvCxnSpPr>
          <p:cNvPr id="251" name="Google Shape;251;p7"/>
          <p:cNvCxnSpPr/>
          <p:nvPr/>
        </p:nvCxnSpPr>
        <p:spPr>
          <a:xfrm rot="10800000" flipH="1">
            <a:off x="2926335" y="4071888"/>
            <a:ext cx="394641" cy="216024"/>
          </a:xfrm>
          <a:prstGeom prst="straightConnector1">
            <a:avLst/>
          </a:prstGeom>
          <a:noFill/>
          <a:ln w="28575" cap="rnd" cmpd="sng">
            <a:solidFill>
              <a:schemeClr val="dk1"/>
            </a:solidFill>
            <a:prstDash val="solid"/>
            <a:round/>
            <a:headEnd type="none" w="sm" len="sm"/>
            <a:tailEnd type="none" w="sm" len="sm"/>
          </a:ln>
        </p:spPr>
      </p:cxnSp>
      <p:cxnSp>
        <p:nvCxnSpPr>
          <p:cNvPr id="252" name="Google Shape;252;p7"/>
          <p:cNvCxnSpPr/>
          <p:nvPr/>
        </p:nvCxnSpPr>
        <p:spPr>
          <a:xfrm>
            <a:off x="3032944" y="3999880"/>
            <a:ext cx="288032" cy="360040"/>
          </a:xfrm>
          <a:prstGeom prst="straightConnector1">
            <a:avLst/>
          </a:prstGeom>
          <a:noFill/>
          <a:ln w="28575" cap="rnd" cmpd="sng">
            <a:solidFill>
              <a:schemeClr val="dk1"/>
            </a:solidFill>
            <a:prstDash val="solid"/>
            <a:round/>
            <a:headEnd type="none" w="sm" len="sm"/>
            <a:tailEnd type="none" w="sm" len="sm"/>
          </a:ln>
        </p:spPr>
      </p:cxnSp>
      <p:cxnSp>
        <p:nvCxnSpPr>
          <p:cNvPr id="253" name="Google Shape;253;p7"/>
          <p:cNvCxnSpPr/>
          <p:nvPr/>
        </p:nvCxnSpPr>
        <p:spPr>
          <a:xfrm>
            <a:off x="9796082" y="4179900"/>
            <a:ext cx="437662" cy="108012"/>
          </a:xfrm>
          <a:prstGeom prst="straightConnector1">
            <a:avLst/>
          </a:prstGeom>
          <a:noFill/>
          <a:ln w="28575" cap="rnd" cmpd="sng">
            <a:solidFill>
              <a:schemeClr val="dk1"/>
            </a:solidFill>
            <a:prstDash val="solid"/>
            <a:round/>
            <a:headEnd type="none" w="sm" len="sm"/>
            <a:tailEnd type="none" w="sm" len="sm"/>
          </a:ln>
        </p:spPr>
      </p:cxnSp>
      <p:cxnSp>
        <p:nvCxnSpPr>
          <p:cNvPr id="254" name="Google Shape;254;p7"/>
          <p:cNvCxnSpPr>
            <a:endCxn id="249" idx="2"/>
          </p:cNvCxnSpPr>
          <p:nvPr/>
        </p:nvCxnSpPr>
        <p:spPr>
          <a:xfrm rot="10800000" flipH="1">
            <a:off x="9945626" y="3978863"/>
            <a:ext cx="153900" cy="381000"/>
          </a:xfrm>
          <a:prstGeom prst="straightConnector1">
            <a:avLst/>
          </a:prstGeom>
          <a:noFill/>
          <a:ln w="28575" cap="rnd" cmpd="sng">
            <a:solidFill>
              <a:schemeClr val="dk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8"/>
          <p:cNvSpPr/>
          <p:nvPr/>
        </p:nvSpPr>
        <p:spPr>
          <a:xfrm>
            <a:off x="644000" y="571950"/>
            <a:ext cx="13312500" cy="1981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8"/>
          <p:cNvSpPr txBox="1"/>
          <p:nvPr/>
        </p:nvSpPr>
        <p:spPr>
          <a:xfrm>
            <a:off x="820801" y="757496"/>
            <a:ext cx="12990000" cy="144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The locus of points equidistant from two fixed points is </a:t>
            </a:r>
            <a:r>
              <a:rPr lang="en-GB" sz="2600" b="1" i="0" u="sng" strike="noStrike" cap="none">
                <a:solidFill>
                  <a:srgbClr val="000000"/>
                </a:solidFill>
                <a:latin typeface="Arial"/>
                <a:ea typeface="Arial"/>
                <a:cs typeface="Arial"/>
                <a:sym typeface="Arial"/>
              </a:rPr>
              <a:t>a line.</a:t>
            </a:r>
            <a:endParaRPr sz="26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The lines is at right angles to the line which joins up your two fixed points (the line AB) and exactly halfway between them.</a:t>
            </a:r>
            <a:endParaRPr sz="2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It is the </a:t>
            </a:r>
            <a:r>
              <a:rPr lang="en-GB" sz="2600" b="1" i="0" u="sng" strike="noStrike" cap="none">
                <a:solidFill>
                  <a:srgbClr val="000000"/>
                </a:solidFill>
                <a:latin typeface="Arial"/>
                <a:ea typeface="Arial"/>
                <a:cs typeface="Arial"/>
                <a:sym typeface="Arial"/>
              </a:rPr>
              <a:t>perpendicular bisector</a:t>
            </a:r>
            <a:r>
              <a:rPr lang="en-GB" sz="2600" b="1" i="0" u="none" strike="noStrike" cap="none">
                <a:solidFill>
                  <a:srgbClr val="000000"/>
                </a:solidFill>
                <a:latin typeface="Arial"/>
                <a:ea typeface="Arial"/>
                <a:cs typeface="Arial"/>
                <a:sym typeface="Arial"/>
              </a:rPr>
              <a:t> of the line AB.</a:t>
            </a:r>
            <a:endParaRPr sz="2600" b="1" i="0" u="none" strike="noStrike" cap="none">
              <a:solidFill>
                <a:srgbClr val="000000"/>
              </a:solidFill>
              <a:latin typeface="Arial"/>
              <a:ea typeface="Arial"/>
              <a:cs typeface="Arial"/>
              <a:sym typeface="Arial"/>
            </a:endParaRPr>
          </a:p>
        </p:txBody>
      </p:sp>
      <p:pic>
        <p:nvPicPr>
          <p:cNvPr id="261" name="Google Shape;261;p8"/>
          <p:cNvPicPr preferRelativeResize="0"/>
          <p:nvPr/>
        </p:nvPicPr>
        <p:blipFill rotWithShape="1">
          <a:blip r:embed="rId3">
            <a:alphaModFix/>
          </a:blip>
          <a:srcRect/>
          <a:stretch/>
        </p:blipFill>
        <p:spPr>
          <a:xfrm>
            <a:off x="2852924" y="3133206"/>
            <a:ext cx="8568952" cy="6269298"/>
          </a:xfrm>
          <a:prstGeom prst="rect">
            <a:avLst/>
          </a:prstGeom>
          <a:noFill/>
          <a:ln>
            <a:noFill/>
          </a:ln>
        </p:spPr>
      </p:pic>
    </p:spTree>
  </p:cSld>
  <p:clrMapOvr>
    <a:masterClrMapping/>
  </p:clrMapOvr>
</p:sld>
</file>

<file path=ppt/theme/theme1.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3751</Words>
  <Application>Microsoft Office PowerPoint</Application>
  <PresentationFormat>Custom</PresentationFormat>
  <Paragraphs>306</Paragraphs>
  <Slides>51</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Corbel</vt:lpstr>
      <vt:lpstr>Noto Sans Symbols</vt:lpstr>
      <vt:lpstr>Module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Magnall</dc:creator>
  <cp:lastModifiedBy>Hannah Langdana</cp:lastModifiedBy>
  <cp:revision>26</cp:revision>
  <dcterms:created xsi:type="dcterms:W3CDTF">2019-04-29T15:38:43Z</dcterms:created>
  <dcterms:modified xsi:type="dcterms:W3CDTF">2020-05-21T12:28:43Z</dcterms:modified>
</cp:coreProperties>
</file>