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9" r:id="rId15"/>
    <p:sldId id="280" r:id="rId16"/>
    <p:sldId id="269" r:id="rId17"/>
    <p:sldId id="270" r:id="rId18"/>
    <p:sldId id="271" r:id="rId19"/>
    <p:sldId id="272" r:id="rId20"/>
    <p:sldId id="273" r:id="rId21"/>
    <p:sldId id="274" r:id="rId22"/>
    <p:sldId id="275" r:id="rId23"/>
    <p:sldId id="276" r:id="rId24"/>
    <p:sldId id="277" r:id="rId25"/>
    <p:sldId id="281" r:id="rId26"/>
    <p:sldId id="278"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9" roundtripDataSignature="AMtx7miQKVE2Z4oGbspVmREvRYNxr8+0S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8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109" autoAdjust="0"/>
  </p:normalViewPr>
  <p:slideViewPr>
    <p:cSldViewPr snapToGrid="0">
      <p:cViewPr varScale="1">
        <p:scale>
          <a:sx n="63" d="100"/>
          <a:sy n="63" d="100"/>
        </p:scale>
        <p:origin x="87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2248" y="685800"/>
            <a:ext cx="4573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ixabay.com/photos/ocean-waves-water-ripple-sea-1867447/"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ixabay.com/photos/lakes-drought-water-trees-soil-4915905/"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fao.org/3/a-i3037e.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pexels.com/photo/people-on-brown-boat-3561109/"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news.bbc.co.uk/1/hi/world/africa/6261447.stm"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pexels.com/photo/people-on-brown-boat-3561109/" TargetMode="External"/><Relationship Id="rId4" Type="http://schemas.openxmlformats.org/officeDocument/2006/relationships/hyperlink" Target="http://www.fao.org/3/a-i3037e.pdf"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meatfreemondays.com/school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photos/dry-dehydration-drought-rip-crack-428288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photos/ocean-waves-water-ripple-sea-186744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6b1e91171_0_1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76b1e91171_0_1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Photos: </a:t>
            </a:r>
            <a:r>
              <a:rPr lang="en-GB" dirty="0">
                <a:hlinkClick r:id="rId3"/>
              </a:rPr>
              <a:t>https://pixabay.com/photos/ocean-waves-water-ripple-sea-1867447/</a:t>
            </a:r>
            <a:endParaRPr dirty="0"/>
          </a:p>
        </p:txBody>
      </p:sp>
      <p:sp>
        <p:nvSpPr>
          <p:cNvPr id="87" name="Google Shape;87;g76b1e91171_0_1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8:notes"/>
          <p:cNvSpPr>
            <a:spLocks noGrp="1" noRot="1" noChangeAspect="1"/>
          </p:cNvSpPr>
          <p:nvPr>
            <p:ph type="sldImg" idx="2"/>
          </p:nvPr>
        </p:nvSpPr>
        <p:spPr>
          <a:xfrm>
            <a:off x="1142248" y="685800"/>
            <a:ext cx="4573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9:notes"/>
          <p:cNvSpPr>
            <a:spLocks noGrp="1" noRot="1" noChangeAspect="1"/>
          </p:cNvSpPr>
          <p:nvPr>
            <p:ph type="sldImg" idx="2"/>
          </p:nvPr>
        </p:nvSpPr>
        <p:spPr>
          <a:xfrm>
            <a:off x="1142248" y="685800"/>
            <a:ext cx="4573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dirty="0">
                <a:solidFill>
                  <a:srgbClr val="000000"/>
                </a:solidFill>
                <a:latin typeface="Arial"/>
                <a:ea typeface="Arial"/>
                <a:cs typeface="Arial"/>
                <a:sym typeface="Arial"/>
              </a:rPr>
              <a:t>Lake Chad has shrunk by 90% since the 1960s due to climate change and unplanned irrigation.  See https://www.bbc.co.uk/news/world-africa-43500314  for a map comparing previous and current size of the lake.</a:t>
            </a:r>
            <a:endParaRPr sz="1200"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GB" dirty="0"/>
              <a:t>Photo: </a:t>
            </a:r>
            <a:r>
              <a:rPr lang="en-GB" dirty="0">
                <a:hlinkClick r:id="rId3"/>
              </a:rPr>
              <a:t>https://pixabay.com/photos/lakes-drought-water-trees-soil-4915905/</a:t>
            </a:r>
            <a:endParaRPr dirty="0"/>
          </a:p>
        </p:txBody>
      </p:sp>
      <p:sp>
        <p:nvSpPr>
          <p:cNvPr id="382" name="Google Shape;382;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hlinkClick r:id="rId3"/>
              </a:rPr>
              <a:t>http://www.fao.org/3/a-i3037e.pdf</a:t>
            </a:r>
            <a:r>
              <a:rPr lang="en-GB" dirty="0"/>
              <a:t> The estimated 200 million population of the region are heavily dependent and inextricably linked to the natural resources of the basin for their livelihoods.  80 percent of the rural poor in the region are dependent on fish as the commonest and cheapest source of animal protein. Another pathway of climate change impacts is through agriculture. Higher temperatures and evaporation and reduced precipitation have reduced water availability and adversely affected not only fisheries, but agricultural practices in the region. Photo: </a:t>
            </a:r>
            <a:r>
              <a:rPr lang="en-GB" dirty="0">
                <a:hlinkClick r:id="rId4"/>
              </a:rPr>
              <a:t>https://www.pexels.com/photo/people-on-brown-boat-3561109/</a:t>
            </a:r>
            <a:r>
              <a:rPr lang="en-GB" dirty="0"/>
              <a:t> </a:t>
            </a:r>
            <a:endParaRPr dirty="0"/>
          </a:p>
        </p:txBody>
      </p:sp>
      <p:sp>
        <p:nvSpPr>
          <p:cNvPr id="395" name="Google Shape;39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2743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The quotes on this slide are from </a:t>
            </a:r>
            <a:r>
              <a:rPr lang="en-GB" dirty="0">
                <a:hlinkClick r:id="rId3"/>
              </a:rPr>
              <a:t>http://news.bbc.co.uk/1/hi/world/africa/6261447.stm</a:t>
            </a:r>
            <a:r>
              <a:rPr lang="en-GB" dirty="0"/>
              <a:t>   </a:t>
            </a:r>
          </a:p>
          <a:p>
            <a:pPr marL="0" lvl="0" indent="0" algn="l" rtl="0">
              <a:lnSpc>
                <a:spcPct val="100000"/>
              </a:lnSpc>
              <a:spcBef>
                <a:spcPts val="0"/>
              </a:spcBef>
              <a:spcAft>
                <a:spcPts val="0"/>
              </a:spcAft>
              <a:buSzPts val="1400"/>
              <a:buNone/>
            </a:pPr>
            <a:r>
              <a:rPr lang="en-GB" dirty="0">
                <a:hlinkClick r:id="rId4"/>
              </a:rPr>
              <a:t>http://www.fao.org/3/a-i3037e.pdf</a:t>
            </a:r>
            <a:r>
              <a:rPr lang="en-GB" dirty="0"/>
              <a:t> “The estimated 200 million population of the region are heavily dependent and inextricably linked to the natural resources of the basin for their livelihoods.  80 percent of the rural poor in the region are dependent on fish as the commonest and cheapest source of animal protein. Higher temperatures and evaporation and reduced precipitation have reduced water availability and adversely affected not only fisheries, but agricultural practices in the region.”</a:t>
            </a:r>
          </a:p>
          <a:p>
            <a:pPr marL="0" lvl="0" indent="0" algn="l" rtl="0">
              <a:lnSpc>
                <a:spcPct val="100000"/>
              </a:lnSpc>
              <a:spcBef>
                <a:spcPts val="0"/>
              </a:spcBef>
              <a:spcAft>
                <a:spcPts val="0"/>
              </a:spcAft>
              <a:buSzPts val="1400"/>
              <a:buNone/>
            </a:pPr>
            <a:r>
              <a:rPr lang="en-GB" dirty="0"/>
              <a:t>Photo: </a:t>
            </a:r>
            <a:r>
              <a:rPr lang="en-GB" dirty="0">
                <a:hlinkClick r:id="rId5"/>
              </a:rPr>
              <a:t>https://www.pexels.com/photo/people-on-brown-boat-3561109/</a:t>
            </a:r>
            <a:r>
              <a:rPr lang="en-GB" dirty="0"/>
              <a:t> </a:t>
            </a:r>
            <a:endParaRPr dirty="0"/>
          </a:p>
        </p:txBody>
      </p:sp>
      <p:sp>
        <p:nvSpPr>
          <p:cNvPr id="395" name="Google Shape;39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8489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7" name="Google Shape;48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0" name="Google Shape;57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8" name="Google Shape;64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6b1e9117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g76b1e9117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g76b1e91171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5" name="Google Shape;66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4" name="Google Shape;68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1" name="Google Shape;70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8" name="Google Shape;71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5" name="Google Shape;73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Hyperlinked to: </a:t>
            </a:r>
            <a:r>
              <a:rPr lang="en-GB" dirty="0">
                <a:hlinkClick r:id="rId3"/>
              </a:rPr>
              <a:t>https://www.meatfreemondays.com/schools/</a:t>
            </a:r>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25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5796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76b1e91171_0_45:notes"/>
          <p:cNvSpPr>
            <a:spLocks noGrp="1" noRot="1" noChangeAspect="1"/>
          </p:cNvSpPr>
          <p:nvPr>
            <p:ph type="sldImg" idx="2"/>
          </p:nvPr>
        </p:nvSpPr>
        <p:spPr>
          <a:xfrm>
            <a:off x="1714749"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g76b1e91171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6b1e91171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g76b1e91171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g76b1e91171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Photo: </a:t>
            </a:r>
            <a:r>
              <a:rPr lang="en-GB" dirty="0">
                <a:hlinkClick r:id="rId3"/>
              </a:rPr>
              <a:t>https://pixabay.com/photos/dry-dehydration-drought-rip-crack-4282884/</a:t>
            </a:r>
            <a:endParaRPr dirty="0"/>
          </a:p>
        </p:txBody>
      </p:sp>
      <p:sp>
        <p:nvSpPr>
          <p:cNvPr id="108" name="Google Shape;10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Photo: </a:t>
            </a:r>
            <a:r>
              <a:rPr lang="en-GB" sz="800" b="0" i="0" u="none" strike="noStrike" cap="none" dirty="0">
                <a:solidFill>
                  <a:srgbClr val="FFFFFF"/>
                </a:solidFill>
                <a:latin typeface="Arial"/>
                <a:ea typeface="Arial"/>
                <a:cs typeface="Arial"/>
                <a:sym typeface="Arial"/>
              </a:rPr>
              <a:t>www.pexels.com</a:t>
            </a:r>
          </a:p>
          <a:p>
            <a:pPr marL="0" lvl="0" indent="0" algn="l" rtl="0">
              <a:lnSpc>
                <a:spcPct val="100000"/>
              </a:lnSpc>
              <a:spcBef>
                <a:spcPts val="0"/>
              </a:spcBef>
              <a:spcAft>
                <a:spcPts val="0"/>
              </a:spcAft>
              <a:buSzPts val="1400"/>
              <a:buNone/>
            </a:pPr>
            <a:endParaRPr dirty="0"/>
          </a:p>
        </p:txBody>
      </p:sp>
      <p:sp>
        <p:nvSpPr>
          <p:cNvPr id="115" name="Google Shape;11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Photos: </a:t>
            </a:r>
            <a:r>
              <a:rPr lang="en-GB" dirty="0">
                <a:hlinkClick r:id="rId3"/>
              </a:rPr>
              <a:t>https://pixabay.com/photos/ocean-waves-water-ripple-sea-1867447/</a:t>
            </a:r>
            <a:endParaRPr lang="en-GB" dirty="0"/>
          </a:p>
          <a:p>
            <a:pPr marL="0" lvl="0" indent="0" algn="l" rtl="0">
              <a:lnSpc>
                <a:spcPct val="100000"/>
              </a:lnSpc>
              <a:spcBef>
                <a:spcPts val="0"/>
              </a:spcBef>
              <a:spcAft>
                <a:spcPts val="0"/>
              </a:spcAft>
              <a:buSzPts val="1400"/>
              <a:buNone/>
            </a:pPr>
            <a:endParaRPr dirty="0"/>
          </a:p>
        </p:txBody>
      </p:sp>
      <p:sp>
        <p:nvSpPr>
          <p:cNvPr id="124" name="Google Shape;12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5:notes"/>
          <p:cNvSpPr>
            <a:spLocks noGrp="1" noRot="1" noChangeAspect="1"/>
          </p:cNvSpPr>
          <p:nvPr>
            <p:ph type="sldImg" idx="2"/>
          </p:nvPr>
        </p:nvSpPr>
        <p:spPr>
          <a:xfrm>
            <a:off x="1142248" y="685800"/>
            <a:ext cx="4573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6:notes"/>
          <p:cNvSpPr>
            <a:spLocks noGrp="1" noRot="1" noChangeAspect="1"/>
          </p:cNvSpPr>
          <p:nvPr>
            <p:ph type="sldImg" idx="2"/>
          </p:nvPr>
        </p:nvSpPr>
        <p:spPr>
          <a:xfrm>
            <a:off x="1142248" y="685800"/>
            <a:ext cx="4573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2"/>
          <p:cNvSpPr txBox="1">
            <a:spLocks noGrp="1"/>
          </p:cNvSpPr>
          <p:nvPr>
            <p:ph type="dt" idx="10"/>
          </p:nvPr>
        </p:nvSpPr>
        <p:spPr>
          <a:xfrm>
            <a:off x="628650" y="6356352"/>
            <a:ext cx="2057400" cy="365100"/>
          </a:xfrm>
          <a:prstGeom prst="rect">
            <a:avLst/>
          </a:prstGeom>
          <a:noFill/>
          <a:ln>
            <a:noFill/>
          </a:ln>
        </p:spPr>
        <p:txBody>
          <a:bodyPr spcFirstLastPara="1" wrap="square" lIns="63900" tIns="31925" rIns="63900" bIns="31925" anchor="ctr" anchorCtr="0">
            <a:noAutofit/>
          </a:bodyPr>
          <a:lstStyle>
            <a:lvl1pPr lvl="0" algn="l">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a:endParaRPr/>
          </a:p>
        </p:txBody>
      </p:sp>
      <p:sp>
        <p:nvSpPr>
          <p:cNvPr id="17" name="Google Shape;17;p22"/>
          <p:cNvSpPr txBox="1">
            <a:spLocks noGrp="1"/>
          </p:cNvSpPr>
          <p:nvPr>
            <p:ph type="ftr" idx="11"/>
          </p:nvPr>
        </p:nvSpPr>
        <p:spPr>
          <a:xfrm>
            <a:off x="3028950" y="6356352"/>
            <a:ext cx="3086100" cy="365100"/>
          </a:xfrm>
          <a:prstGeom prst="rect">
            <a:avLst/>
          </a:prstGeom>
          <a:noFill/>
          <a:ln>
            <a:noFill/>
          </a:ln>
        </p:spPr>
        <p:txBody>
          <a:bodyPr spcFirstLastPara="1" wrap="square" lIns="63900" tIns="31925" rIns="63900" bIns="31925" anchor="ctr" anchorCtr="0">
            <a:noAutofit/>
          </a:bodyPr>
          <a:lstStyle>
            <a:lvl1pPr lvl="0" algn="ctr">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a:endParaRPr/>
          </a:p>
        </p:txBody>
      </p:sp>
      <p:sp>
        <p:nvSpPr>
          <p:cNvPr id="18" name="Google Shape;18;p22"/>
          <p:cNvSpPr txBox="1">
            <a:spLocks noGrp="1"/>
          </p:cNvSpPr>
          <p:nvPr>
            <p:ph type="sldNum" idx="12"/>
          </p:nvPr>
        </p:nvSpPr>
        <p:spPr>
          <a:xfrm>
            <a:off x="6457950" y="6356352"/>
            <a:ext cx="2057400" cy="365100"/>
          </a:xfrm>
          <a:prstGeom prst="rect">
            <a:avLst/>
          </a:prstGeom>
          <a:noFill/>
          <a:ln>
            <a:noFill/>
          </a:ln>
        </p:spPr>
        <p:txBody>
          <a:bodyPr spcFirstLastPara="1" wrap="square" lIns="63900" tIns="31925" rIns="63900" bIns="3192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628650" y="365126"/>
            <a:ext cx="7886700" cy="1325700"/>
          </a:xfrm>
          <a:prstGeom prst="rect">
            <a:avLst/>
          </a:prstGeom>
          <a:noFill/>
          <a:ln>
            <a:noFill/>
          </a:ln>
        </p:spPr>
        <p:txBody>
          <a:bodyPr spcFirstLastPara="1" wrap="square" lIns="63900" tIns="31925" rIns="63900" bIns="31925" anchor="ctr" anchorCtr="0">
            <a:normAutofit/>
          </a:bodyPr>
          <a:lstStyle>
            <a:lvl1pPr lvl="0" algn="l">
              <a:lnSpc>
                <a:spcPct val="90000"/>
              </a:lnSpc>
              <a:spcBef>
                <a:spcPts val="0"/>
              </a:spcBef>
              <a:spcAft>
                <a:spcPts val="0"/>
              </a:spcAft>
              <a:buClr>
                <a:schemeClr val="dk1"/>
              </a:buClr>
              <a:buSzPts val="13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a:endParaRPr/>
          </a:p>
        </p:txBody>
      </p:sp>
      <p:sp>
        <p:nvSpPr>
          <p:cNvPr id="74" name="Google Shape;74;p31"/>
          <p:cNvSpPr txBox="1">
            <a:spLocks noGrp="1"/>
          </p:cNvSpPr>
          <p:nvPr>
            <p:ph type="body" idx="1"/>
          </p:nvPr>
        </p:nvSpPr>
        <p:spPr>
          <a:xfrm rot="5400000">
            <a:off x="2396400" y="57875"/>
            <a:ext cx="4351200" cy="7886700"/>
          </a:xfrm>
          <a:prstGeom prst="rect">
            <a:avLst/>
          </a:prstGeom>
          <a:noFill/>
          <a:ln>
            <a:noFill/>
          </a:ln>
        </p:spPr>
        <p:txBody>
          <a:bodyPr spcFirstLastPara="1" wrap="square" lIns="63900" tIns="31925" rIns="63900" bIns="31925" anchor="t" anchorCtr="0">
            <a:normAutofit/>
          </a:bodyPr>
          <a:lstStyle>
            <a:lvl1pPr marL="457200" lvl="0" indent="-311150" algn="l">
              <a:lnSpc>
                <a:spcPct val="90000"/>
              </a:lnSpc>
              <a:spcBef>
                <a:spcPts val="600"/>
              </a:spcBef>
              <a:spcAft>
                <a:spcPts val="0"/>
              </a:spcAft>
              <a:buClr>
                <a:schemeClr val="dk1"/>
              </a:buClr>
              <a:buSzPts val="1300"/>
              <a:buChar char="•"/>
              <a:defRPr/>
            </a:lvl1pPr>
            <a:lvl2pPr marL="914400" lvl="1" indent="-311150" algn="l">
              <a:lnSpc>
                <a:spcPct val="90000"/>
              </a:lnSpc>
              <a:spcBef>
                <a:spcPts val="300"/>
              </a:spcBef>
              <a:spcAft>
                <a:spcPts val="0"/>
              </a:spcAft>
              <a:buClr>
                <a:schemeClr val="dk1"/>
              </a:buClr>
              <a:buSzPts val="1300"/>
              <a:buChar char="•"/>
              <a:defRPr/>
            </a:lvl2pPr>
            <a:lvl3pPr marL="1371600" lvl="2" indent="-311150" algn="l">
              <a:lnSpc>
                <a:spcPct val="90000"/>
              </a:lnSpc>
              <a:spcBef>
                <a:spcPts val="300"/>
              </a:spcBef>
              <a:spcAft>
                <a:spcPts val="0"/>
              </a:spcAft>
              <a:buClr>
                <a:schemeClr val="dk1"/>
              </a:buClr>
              <a:buSzPts val="1300"/>
              <a:buChar char="•"/>
              <a:defRPr/>
            </a:lvl3pPr>
            <a:lvl4pPr marL="1828800" lvl="3" indent="-311150" algn="l">
              <a:lnSpc>
                <a:spcPct val="90000"/>
              </a:lnSpc>
              <a:spcBef>
                <a:spcPts val="300"/>
              </a:spcBef>
              <a:spcAft>
                <a:spcPts val="0"/>
              </a:spcAft>
              <a:buClr>
                <a:schemeClr val="dk1"/>
              </a:buClr>
              <a:buSzPts val="1300"/>
              <a:buChar char="•"/>
              <a:defRPr/>
            </a:lvl4pPr>
            <a:lvl5pPr marL="2286000" lvl="4" indent="-311150" algn="l">
              <a:lnSpc>
                <a:spcPct val="90000"/>
              </a:lnSpc>
              <a:spcBef>
                <a:spcPts val="300"/>
              </a:spcBef>
              <a:spcAft>
                <a:spcPts val="0"/>
              </a:spcAft>
              <a:buClr>
                <a:schemeClr val="dk1"/>
              </a:buClr>
              <a:buSzPts val="1300"/>
              <a:buChar char="•"/>
              <a:defRPr/>
            </a:lvl5pPr>
            <a:lvl6pPr marL="2743200" lvl="5" indent="-311150" algn="l">
              <a:lnSpc>
                <a:spcPct val="90000"/>
              </a:lnSpc>
              <a:spcBef>
                <a:spcPts val="300"/>
              </a:spcBef>
              <a:spcAft>
                <a:spcPts val="0"/>
              </a:spcAft>
              <a:buClr>
                <a:schemeClr val="dk1"/>
              </a:buClr>
              <a:buSzPts val="1300"/>
              <a:buChar char="•"/>
              <a:defRPr/>
            </a:lvl6pPr>
            <a:lvl7pPr marL="3200400" lvl="6" indent="-311150" algn="l">
              <a:lnSpc>
                <a:spcPct val="90000"/>
              </a:lnSpc>
              <a:spcBef>
                <a:spcPts val="300"/>
              </a:spcBef>
              <a:spcAft>
                <a:spcPts val="0"/>
              </a:spcAft>
              <a:buClr>
                <a:schemeClr val="dk1"/>
              </a:buClr>
              <a:buSzPts val="1300"/>
              <a:buChar char="•"/>
              <a:defRPr/>
            </a:lvl7pPr>
            <a:lvl8pPr marL="3657600" lvl="7" indent="-311150" algn="l">
              <a:lnSpc>
                <a:spcPct val="90000"/>
              </a:lnSpc>
              <a:spcBef>
                <a:spcPts val="300"/>
              </a:spcBef>
              <a:spcAft>
                <a:spcPts val="0"/>
              </a:spcAft>
              <a:buClr>
                <a:schemeClr val="dk1"/>
              </a:buClr>
              <a:buSzPts val="1300"/>
              <a:buChar char="•"/>
              <a:defRPr/>
            </a:lvl8pPr>
            <a:lvl9pPr marL="4114800" lvl="8" indent="-311150" algn="l">
              <a:lnSpc>
                <a:spcPct val="90000"/>
              </a:lnSpc>
              <a:spcBef>
                <a:spcPts val="300"/>
              </a:spcBef>
              <a:spcAft>
                <a:spcPts val="0"/>
              </a:spcAft>
              <a:buClr>
                <a:schemeClr val="dk1"/>
              </a:buClr>
              <a:buSzPts val="1300"/>
              <a:buChar char="•"/>
              <a:defRPr/>
            </a:lvl9pPr>
          </a:lstStyle>
          <a:p>
            <a:endParaRPr/>
          </a:p>
        </p:txBody>
      </p:sp>
      <p:sp>
        <p:nvSpPr>
          <p:cNvPr id="75" name="Google Shape;75;p31"/>
          <p:cNvSpPr txBox="1">
            <a:spLocks noGrp="1"/>
          </p:cNvSpPr>
          <p:nvPr>
            <p:ph type="dt" idx="10"/>
          </p:nvPr>
        </p:nvSpPr>
        <p:spPr>
          <a:xfrm>
            <a:off x="628650" y="6356352"/>
            <a:ext cx="2057400" cy="365100"/>
          </a:xfrm>
          <a:prstGeom prst="rect">
            <a:avLst/>
          </a:prstGeom>
          <a:noFill/>
          <a:ln>
            <a:noFill/>
          </a:ln>
        </p:spPr>
        <p:txBody>
          <a:bodyPr spcFirstLastPara="1" wrap="square" lIns="63900" tIns="31925" rIns="63900" bIns="31925" anchor="ctr" anchorCtr="0">
            <a:noAutofit/>
          </a:bodyPr>
          <a:lstStyle>
            <a:lvl1pPr lvl="0" algn="l">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a:endParaRPr/>
          </a:p>
        </p:txBody>
      </p:sp>
      <p:sp>
        <p:nvSpPr>
          <p:cNvPr id="76" name="Google Shape;76;p31"/>
          <p:cNvSpPr txBox="1">
            <a:spLocks noGrp="1"/>
          </p:cNvSpPr>
          <p:nvPr>
            <p:ph type="ftr" idx="11"/>
          </p:nvPr>
        </p:nvSpPr>
        <p:spPr>
          <a:xfrm>
            <a:off x="3028950" y="6356352"/>
            <a:ext cx="3086100" cy="365100"/>
          </a:xfrm>
          <a:prstGeom prst="rect">
            <a:avLst/>
          </a:prstGeom>
          <a:noFill/>
          <a:ln>
            <a:noFill/>
          </a:ln>
        </p:spPr>
        <p:txBody>
          <a:bodyPr spcFirstLastPara="1" wrap="square" lIns="63900" tIns="31925" rIns="63900" bIns="31925" anchor="ctr" anchorCtr="0">
            <a:noAutofit/>
          </a:bodyPr>
          <a:lstStyle>
            <a:lvl1pPr lvl="0" algn="ctr">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a:endParaRPr/>
          </a:p>
        </p:txBody>
      </p:sp>
      <p:sp>
        <p:nvSpPr>
          <p:cNvPr id="77" name="Google Shape;77;p31"/>
          <p:cNvSpPr txBox="1">
            <a:spLocks noGrp="1"/>
          </p:cNvSpPr>
          <p:nvPr>
            <p:ph type="sldNum" idx="12"/>
          </p:nvPr>
        </p:nvSpPr>
        <p:spPr>
          <a:xfrm>
            <a:off x="6457950" y="6356352"/>
            <a:ext cx="2057400" cy="365100"/>
          </a:xfrm>
          <a:prstGeom prst="rect">
            <a:avLst/>
          </a:prstGeom>
          <a:noFill/>
          <a:ln>
            <a:noFill/>
          </a:ln>
        </p:spPr>
        <p:txBody>
          <a:bodyPr spcFirstLastPara="1" wrap="square" lIns="63900" tIns="31925" rIns="63900" bIns="3192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4623600" y="2285274"/>
            <a:ext cx="5811900" cy="1971600"/>
          </a:xfrm>
          <a:prstGeom prst="rect">
            <a:avLst/>
          </a:prstGeom>
          <a:noFill/>
          <a:ln>
            <a:noFill/>
          </a:ln>
        </p:spPr>
        <p:txBody>
          <a:bodyPr spcFirstLastPara="1" wrap="square" lIns="63900" tIns="31925" rIns="63900" bIns="31925" anchor="ctr" anchorCtr="0">
            <a:normAutofit/>
          </a:bodyPr>
          <a:lstStyle>
            <a:lvl1pPr lvl="0" algn="l">
              <a:lnSpc>
                <a:spcPct val="90000"/>
              </a:lnSpc>
              <a:spcBef>
                <a:spcPts val="0"/>
              </a:spcBef>
              <a:spcAft>
                <a:spcPts val="0"/>
              </a:spcAft>
              <a:buClr>
                <a:schemeClr val="dk1"/>
              </a:buClr>
              <a:buSzPts val="13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a:endParaRPr/>
          </a:p>
        </p:txBody>
      </p:sp>
      <p:sp>
        <p:nvSpPr>
          <p:cNvPr id="80" name="Google Shape;80;p32"/>
          <p:cNvSpPr txBox="1">
            <a:spLocks noGrp="1"/>
          </p:cNvSpPr>
          <p:nvPr>
            <p:ph type="body" idx="1"/>
          </p:nvPr>
        </p:nvSpPr>
        <p:spPr>
          <a:xfrm rot="5400000">
            <a:off x="623025" y="370674"/>
            <a:ext cx="5811900" cy="5800800"/>
          </a:xfrm>
          <a:prstGeom prst="rect">
            <a:avLst/>
          </a:prstGeom>
          <a:noFill/>
          <a:ln>
            <a:noFill/>
          </a:ln>
        </p:spPr>
        <p:txBody>
          <a:bodyPr spcFirstLastPara="1" wrap="square" lIns="63900" tIns="31925" rIns="63900" bIns="31925" anchor="t" anchorCtr="0">
            <a:normAutofit/>
          </a:bodyPr>
          <a:lstStyle>
            <a:lvl1pPr marL="457200" lvl="0" indent="-311150" algn="l">
              <a:lnSpc>
                <a:spcPct val="90000"/>
              </a:lnSpc>
              <a:spcBef>
                <a:spcPts val="600"/>
              </a:spcBef>
              <a:spcAft>
                <a:spcPts val="0"/>
              </a:spcAft>
              <a:buClr>
                <a:schemeClr val="dk1"/>
              </a:buClr>
              <a:buSzPts val="1300"/>
              <a:buChar char="•"/>
              <a:defRPr/>
            </a:lvl1pPr>
            <a:lvl2pPr marL="914400" lvl="1" indent="-311150" algn="l">
              <a:lnSpc>
                <a:spcPct val="90000"/>
              </a:lnSpc>
              <a:spcBef>
                <a:spcPts val="300"/>
              </a:spcBef>
              <a:spcAft>
                <a:spcPts val="0"/>
              </a:spcAft>
              <a:buClr>
                <a:schemeClr val="dk1"/>
              </a:buClr>
              <a:buSzPts val="1300"/>
              <a:buChar char="•"/>
              <a:defRPr/>
            </a:lvl2pPr>
            <a:lvl3pPr marL="1371600" lvl="2" indent="-311150" algn="l">
              <a:lnSpc>
                <a:spcPct val="90000"/>
              </a:lnSpc>
              <a:spcBef>
                <a:spcPts val="300"/>
              </a:spcBef>
              <a:spcAft>
                <a:spcPts val="0"/>
              </a:spcAft>
              <a:buClr>
                <a:schemeClr val="dk1"/>
              </a:buClr>
              <a:buSzPts val="1300"/>
              <a:buChar char="•"/>
              <a:defRPr/>
            </a:lvl3pPr>
            <a:lvl4pPr marL="1828800" lvl="3" indent="-311150" algn="l">
              <a:lnSpc>
                <a:spcPct val="90000"/>
              </a:lnSpc>
              <a:spcBef>
                <a:spcPts val="300"/>
              </a:spcBef>
              <a:spcAft>
                <a:spcPts val="0"/>
              </a:spcAft>
              <a:buClr>
                <a:schemeClr val="dk1"/>
              </a:buClr>
              <a:buSzPts val="1300"/>
              <a:buChar char="•"/>
              <a:defRPr/>
            </a:lvl4pPr>
            <a:lvl5pPr marL="2286000" lvl="4" indent="-311150" algn="l">
              <a:lnSpc>
                <a:spcPct val="90000"/>
              </a:lnSpc>
              <a:spcBef>
                <a:spcPts val="300"/>
              </a:spcBef>
              <a:spcAft>
                <a:spcPts val="0"/>
              </a:spcAft>
              <a:buClr>
                <a:schemeClr val="dk1"/>
              </a:buClr>
              <a:buSzPts val="1300"/>
              <a:buChar char="•"/>
              <a:defRPr/>
            </a:lvl5pPr>
            <a:lvl6pPr marL="2743200" lvl="5" indent="-311150" algn="l">
              <a:lnSpc>
                <a:spcPct val="90000"/>
              </a:lnSpc>
              <a:spcBef>
                <a:spcPts val="300"/>
              </a:spcBef>
              <a:spcAft>
                <a:spcPts val="0"/>
              </a:spcAft>
              <a:buClr>
                <a:schemeClr val="dk1"/>
              </a:buClr>
              <a:buSzPts val="1300"/>
              <a:buChar char="•"/>
              <a:defRPr/>
            </a:lvl6pPr>
            <a:lvl7pPr marL="3200400" lvl="6" indent="-311150" algn="l">
              <a:lnSpc>
                <a:spcPct val="90000"/>
              </a:lnSpc>
              <a:spcBef>
                <a:spcPts val="300"/>
              </a:spcBef>
              <a:spcAft>
                <a:spcPts val="0"/>
              </a:spcAft>
              <a:buClr>
                <a:schemeClr val="dk1"/>
              </a:buClr>
              <a:buSzPts val="1300"/>
              <a:buChar char="•"/>
              <a:defRPr/>
            </a:lvl7pPr>
            <a:lvl8pPr marL="3657600" lvl="7" indent="-311150" algn="l">
              <a:lnSpc>
                <a:spcPct val="90000"/>
              </a:lnSpc>
              <a:spcBef>
                <a:spcPts val="300"/>
              </a:spcBef>
              <a:spcAft>
                <a:spcPts val="0"/>
              </a:spcAft>
              <a:buClr>
                <a:schemeClr val="dk1"/>
              </a:buClr>
              <a:buSzPts val="1300"/>
              <a:buChar char="•"/>
              <a:defRPr/>
            </a:lvl8pPr>
            <a:lvl9pPr marL="4114800" lvl="8" indent="-311150" algn="l">
              <a:lnSpc>
                <a:spcPct val="90000"/>
              </a:lnSpc>
              <a:spcBef>
                <a:spcPts val="300"/>
              </a:spcBef>
              <a:spcAft>
                <a:spcPts val="0"/>
              </a:spcAft>
              <a:buClr>
                <a:schemeClr val="dk1"/>
              </a:buClr>
              <a:buSzPts val="1300"/>
              <a:buChar char="•"/>
              <a:defRPr/>
            </a:lvl9pPr>
          </a:lstStyle>
          <a:p>
            <a:endParaRPr/>
          </a:p>
        </p:txBody>
      </p:sp>
      <p:sp>
        <p:nvSpPr>
          <p:cNvPr id="81" name="Google Shape;81;p32"/>
          <p:cNvSpPr txBox="1">
            <a:spLocks noGrp="1"/>
          </p:cNvSpPr>
          <p:nvPr>
            <p:ph type="dt" idx="10"/>
          </p:nvPr>
        </p:nvSpPr>
        <p:spPr>
          <a:xfrm>
            <a:off x="628650" y="6356352"/>
            <a:ext cx="2057400" cy="365100"/>
          </a:xfrm>
          <a:prstGeom prst="rect">
            <a:avLst/>
          </a:prstGeom>
          <a:noFill/>
          <a:ln>
            <a:noFill/>
          </a:ln>
        </p:spPr>
        <p:txBody>
          <a:bodyPr spcFirstLastPara="1" wrap="square" lIns="63900" tIns="31925" rIns="63900" bIns="31925" anchor="ctr" anchorCtr="0">
            <a:noAutofit/>
          </a:bodyPr>
          <a:lstStyle>
            <a:lvl1pPr lvl="0" algn="l">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a:endParaRPr/>
          </a:p>
        </p:txBody>
      </p:sp>
      <p:sp>
        <p:nvSpPr>
          <p:cNvPr id="82" name="Google Shape;82;p32"/>
          <p:cNvSpPr txBox="1">
            <a:spLocks noGrp="1"/>
          </p:cNvSpPr>
          <p:nvPr>
            <p:ph type="ftr" idx="11"/>
          </p:nvPr>
        </p:nvSpPr>
        <p:spPr>
          <a:xfrm>
            <a:off x="3028950" y="6356352"/>
            <a:ext cx="3086100" cy="365100"/>
          </a:xfrm>
          <a:prstGeom prst="rect">
            <a:avLst/>
          </a:prstGeom>
          <a:noFill/>
          <a:ln>
            <a:noFill/>
          </a:ln>
        </p:spPr>
        <p:txBody>
          <a:bodyPr spcFirstLastPara="1" wrap="square" lIns="63900" tIns="31925" rIns="63900" bIns="31925" anchor="ctr" anchorCtr="0">
            <a:noAutofit/>
          </a:bodyPr>
          <a:lstStyle>
            <a:lvl1pPr lvl="0" algn="ctr">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a:endParaRPr/>
          </a:p>
        </p:txBody>
      </p:sp>
      <p:sp>
        <p:nvSpPr>
          <p:cNvPr id="83" name="Google Shape;83;p32"/>
          <p:cNvSpPr txBox="1">
            <a:spLocks noGrp="1"/>
          </p:cNvSpPr>
          <p:nvPr>
            <p:ph type="sldNum" idx="12"/>
          </p:nvPr>
        </p:nvSpPr>
        <p:spPr>
          <a:xfrm>
            <a:off x="6457950" y="6356352"/>
            <a:ext cx="2057400" cy="365100"/>
          </a:xfrm>
          <a:prstGeom prst="rect">
            <a:avLst/>
          </a:prstGeom>
          <a:noFill/>
          <a:ln>
            <a:noFill/>
          </a:ln>
        </p:spPr>
        <p:txBody>
          <a:bodyPr spcFirstLastPara="1" wrap="square" lIns="63900" tIns="31925" rIns="63900" bIns="3192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4"/>
          <p:cNvSpPr txBox="1">
            <a:spLocks noGrp="1"/>
          </p:cNvSpPr>
          <p:nvPr>
            <p:ph type="title"/>
          </p:nvPr>
        </p:nvSpPr>
        <p:spPr>
          <a:xfrm>
            <a:off x="628650" y="365126"/>
            <a:ext cx="7886700" cy="1325700"/>
          </a:xfrm>
          <a:prstGeom prst="rect">
            <a:avLst/>
          </a:prstGeom>
          <a:noFill/>
          <a:ln>
            <a:noFill/>
          </a:ln>
        </p:spPr>
        <p:txBody>
          <a:bodyPr spcFirstLastPara="1" wrap="square" lIns="63900" tIns="31925" rIns="63900" bIns="31925" anchor="ctr" anchorCtr="0">
            <a:normAutofit/>
          </a:bodyPr>
          <a:lstStyle>
            <a:lvl1pPr lvl="0" algn="l">
              <a:lnSpc>
                <a:spcPct val="90000"/>
              </a:lnSpc>
              <a:spcBef>
                <a:spcPts val="0"/>
              </a:spcBef>
              <a:spcAft>
                <a:spcPts val="0"/>
              </a:spcAft>
              <a:buClr>
                <a:schemeClr val="dk1"/>
              </a:buClr>
              <a:buSzPts val="13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a:endParaRPr/>
          </a:p>
        </p:txBody>
      </p:sp>
      <p:sp>
        <p:nvSpPr>
          <p:cNvPr id="21" name="Google Shape;21;p24"/>
          <p:cNvSpPr txBox="1">
            <a:spLocks noGrp="1"/>
          </p:cNvSpPr>
          <p:nvPr>
            <p:ph type="body" idx="1"/>
          </p:nvPr>
        </p:nvSpPr>
        <p:spPr>
          <a:xfrm>
            <a:off x="628650" y="1825625"/>
            <a:ext cx="7886700" cy="4351200"/>
          </a:xfrm>
          <a:prstGeom prst="rect">
            <a:avLst/>
          </a:prstGeom>
          <a:noFill/>
          <a:ln>
            <a:noFill/>
          </a:ln>
        </p:spPr>
        <p:txBody>
          <a:bodyPr spcFirstLastPara="1" wrap="square" lIns="63900" tIns="31925" rIns="63900" bIns="31925" anchor="t" anchorCtr="0">
            <a:normAutofit/>
          </a:bodyPr>
          <a:lstStyle>
            <a:lvl1pPr marL="457200" lvl="0" indent="-311150" algn="l">
              <a:lnSpc>
                <a:spcPct val="90000"/>
              </a:lnSpc>
              <a:spcBef>
                <a:spcPts val="600"/>
              </a:spcBef>
              <a:spcAft>
                <a:spcPts val="0"/>
              </a:spcAft>
              <a:buClr>
                <a:schemeClr val="dk1"/>
              </a:buClr>
              <a:buSzPts val="1300"/>
              <a:buChar char="•"/>
              <a:defRPr/>
            </a:lvl1pPr>
            <a:lvl2pPr marL="914400" lvl="1" indent="-311150" algn="l">
              <a:lnSpc>
                <a:spcPct val="90000"/>
              </a:lnSpc>
              <a:spcBef>
                <a:spcPts val="300"/>
              </a:spcBef>
              <a:spcAft>
                <a:spcPts val="0"/>
              </a:spcAft>
              <a:buClr>
                <a:schemeClr val="dk1"/>
              </a:buClr>
              <a:buSzPts val="1300"/>
              <a:buChar char="•"/>
              <a:defRPr/>
            </a:lvl2pPr>
            <a:lvl3pPr marL="1371600" lvl="2" indent="-311150" algn="l">
              <a:lnSpc>
                <a:spcPct val="90000"/>
              </a:lnSpc>
              <a:spcBef>
                <a:spcPts val="300"/>
              </a:spcBef>
              <a:spcAft>
                <a:spcPts val="0"/>
              </a:spcAft>
              <a:buClr>
                <a:schemeClr val="dk1"/>
              </a:buClr>
              <a:buSzPts val="1300"/>
              <a:buChar char="•"/>
              <a:defRPr/>
            </a:lvl3pPr>
            <a:lvl4pPr marL="1828800" lvl="3" indent="-311150" algn="l">
              <a:lnSpc>
                <a:spcPct val="90000"/>
              </a:lnSpc>
              <a:spcBef>
                <a:spcPts val="300"/>
              </a:spcBef>
              <a:spcAft>
                <a:spcPts val="0"/>
              </a:spcAft>
              <a:buClr>
                <a:schemeClr val="dk1"/>
              </a:buClr>
              <a:buSzPts val="1300"/>
              <a:buChar char="•"/>
              <a:defRPr/>
            </a:lvl4pPr>
            <a:lvl5pPr marL="2286000" lvl="4" indent="-311150" algn="l">
              <a:lnSpc>
                <a:spcPct val="90000"/>
              </a:lnSpc>
              <a:spcBef>
                <a:spcPts val="300"/>
              </a:spcBef>
              <a:spcAft>
                <a:spcPts val="0"/>
              </a:spcAft>
              <a:buClr>
                <a:schemeClr val="dk1"/>
              </a:buClr>
              <a:buSzPts val="1300"/>
              <a:buChar char="•"/>
              <a:defRPr/>
            </a:lvl5pPr>
            <a:lvl6pPr marL="2743200" lvl="5" indent="-311150" algn="l">
              <a:lnSpc>
                <a:spcPct val="90000"/>
              </a:lnSpc>
              <a:spcBef>
                <a:spcPts val="300"/>
              </a:spcBef>
              <a:spcAft>
                <a:spcPts val="0"/>
              </a:spcAft>
              <a:buClr>
                <a:schemeClr val="dk1"/>
              </a:buClr>
              <a:buSzPts val="1300"/>
              <a:buChar char="•"/>
              <a:defRPr/>
            </a:lvl6pPr>
            <a:lvl7pPr marL="3200400" lvl="6" indent="-311150" algn="l">
              <a:lnSpc>
                <a:spcPct val="90000"/>
              </a:lnSpc>
              <a:spcBef>
                <a:spcPts val="300"/>
              </a:spcBef>
              <a:spcAft>
                <a:spcPts val="0"/>
              </a:spcAft>
              <a:buClr>
                <a:schemeClr val="dk1"/>
              </a:buClr>
              <a:buSzPts val="1300"/>
              <a:buChar char="•"/>
              <a:defRPr/>
            </a:lvl7pPr>
            <a:lvl8pPr marL="3657600" lvl="7" indent="-311150" algn="l">
              <a:lnSpc>
                <a:spcPct val="90000"/>
              </a:lnSpc>
              <a:spcBef>
                <a:spcPts val="300"/>
              </a:spcBef>
              <a:spcAft>
                <a:spcPts val="0"/>
              </a:spcAft>
              <a:buClr>
                <a:schemeClr val="dk1"/>
              </a:buClr>
              <a:buSzPts val="1300"/>
              <a:buChar char="•"/>
              <a:defRPr/>
            </a:lvl8pPr>
            <a:lvl9pPr marL="4114800" lvl="8" indent="-311150" algn="l">
              <a:lnSpc>
                <a:spcPct val="90000"/>
              </a:lnSpc>
              <a:spcBef>
                <a:spcPts val="300"/>
              </a:spcBef>
              <a:spcAft>
                <a:spcPts val="0"/>
              </a:spcAft>
              <a:buClr>
                <a:schemeClr val="dk1"/>
              </a:buClr>
              <a:buSzPts val="1300"/>
              <a:buChar char="•"/>
              <a:defRPr/>
            </a:lvl9pPr>
          </a:lstStyle>
          <a:p>
            <a:endParaRPr/>
          </a:p>
        </p:txBody>
      </p:sp>
      <p:sp>
        <p:nvSpPr>
          <p:cNvPr id="22" name="Google Shape;22;p24"/>
          <p:cNvSpPr txBox="1">
            <a:spLocks noGrp="1"/>
          </p:cNvSpPr>
          <p:nvPr>
            <p:ph type="dt" idx="10"/>
          </p:nvPr>
        </p:nvSpPr>
        <p:spPr>
          <a:xfrm>
            <a:off x="628650" y="6356352"/>
            <a:ext cx="2057400" cy="365100"/>
          </a:xfrm>
          <a:prstGeom prst="rect">
            <a:avLst/>
          </a:prstGeom>
          <a:noFill/>
          <a:ln>
            <a:noFill/>
          </a:ln>
        </p:spPr>
        <p:txBody>
          <a:bodyPr spcFirstLastPara="1" wrap="square" lIns="63900" tIns="31925" rIns="63900" bIns="31925" anchor="ctr" anchorCtr="0">
            <a:noAutofit/>
          </a:bodyPr>
          <a:lstStyle>
            <a:lvl1pPr lvl="0" algn="l">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a:endParaRPr/>
          </a:p>
        </p:txBody>
      </p:sp>
      <p:sp>
        <p:nvSpPr>
          <p:cNvPr id="23" name="Google Shape;23;p24"/>
          <p:cNvSpPr txBox="1">
            <a:spLocks noGrp="1"/>
          </p:cNvSpPr>
          <p:nvPr>
            <p:ph type="ftr" idx="11"/>
          </p:nvPr>
        </p:nvSpPr>
        <p:spPr>
          <a:xfrm>
            <a:off x="3028950" y="6356352"/>
            <a:ext cx="3086100" cy="365100"/>
          </a:xfrm>
          <a:prstGeom prst="rect">
            <a:avLst/>
          </a:prstGeom>
          <a:noFill/>
          <a:ln>
            <a:noFill/>
          </a:ln>
        </p:spPr>
        <p:txBody>
          <a:bodyPr spcFirstLastPara="1" wrap="square" lIns="63900" tIns="31925" rIns="63900" bIns="31925" anchor="ctr" anchorCtr="0">
            <a:noAutofit/>
          </a:bodyPr>
          <a:lstStyle>
            <a:lvl1pPr lvl="0" algn="ctr">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a:endParaRPr/>
          </a:p>
        </p:txBody>
      </p:sp>
      <p:sp>
        <p:nvSpPr>
          <p:cNvPr id="24" name="Google Shape;24;p24"/>
          <p:cNvSpPr txBox="1">
            <a:spLocks noGrp="1"/>
          </p:cNvSpPr>
          <p:nvPr>
            <p:ph type="sldNum" idx="12"/>
          </p:nvPr>
        </p:nvSpPr>
        <p:spPr>
          <a:xfrm>
            <a:off x="6457950" y="6356352"/>
            <a:ext cx="2057400" cy="365100"/>
          </a:xfrm>
          <a:prstGeom prst="rect">
            <a:avLst/>
          </a:prstGeom>
          <a:noFill/>
          <a:ln>
            <a:noFill/>
          </a:ln>
        </p:spPr>
        <p:txBody>
          <a:bodyPr spcFirstLastPara="1" wrap="square" lIns="63900" tIns="31925" rIns="63900" bIns="3192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3"/>
          <p:cNvSpPr txBox="1">
            <a:spLocks noGrp="1"/>
          </p:cNvSpPr>
          <p:nvPr>
            <p:ph type="ctrTitle"/>
          </p:nvPr>
        </p:nvSpPr>
        <p:spPr>
          <a:xfrm>
            <a:off x="1143000" y="1122364"/>
            <a:ext cx="6858000" cy="2387700"/>
          </a:xfrm>
          <a:prstGeom prst="rect">
            <a:avLst/>
          </a:prstGeom>
          <a:noFill/>
          <a:ln>
            <a:noFill/>
          </a:ln>
        </p:spPr>
        <p:txBody>
          <a:bodyPr spcFirstLastPara="1" wrap="square" lIns="63900" tIns="31925" rIns="63900" bIns="31925" anchor="b" anchorCtr="0">
            <a:normAutofit/>
          </a:bodyPr>
          <a:lstStyle>
            <a:lvl1pPr lvl="0" algn="ctr">
              <a:lnSpc>
                <a:spcPct val="90000"/>
              </a:lnSpc>
              <a:spcBef>
                <a:spcPts val="0"/>
              </a:spcBef>
              <a:spcAft>
                <a:spcPts val="0"/>
              </a:spcAft>
              <a:buClr>
                <a:schemeClr val="dk1"/>
              </a:buClr>
              <a:buSzPts val="3500"/>
              <a:buFont typeface="Calibri"/>
              <a:buNone/>
              <a:defRPr sz="3500"/>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a:endParaRPr/>
          </a:p>
        </p:txBody>
      </p:sp>
      <p:sp>
        <p:nvSpPr>
          <p:cNvPr id="27" name="Google Shape;27;p23"/>
          <p:cNvSpPr txBox="1">
            <a:spLocks noGrp="1"/>
          </p:cNvSpPr>
          <p:nvPr>
            <p:ph type="subTitle" idx="1"/>
          </p:nvPr>
        </p:nvSpPr>
        <p:spPr>
          <a:xfrm>
            <a:off x="1143000" y="3602038"/>
            <a:ext cx="6858000" cy="1655700"/>
          </a:xfrm>
          <a:prstGeom prst="rect">
            <a:avLst/>
          </a:prstGeom>
          <a:noFill/>
          <a:ln>
            <a:noFill/>
          </a:ln>
        </p:spPr>
        <p:txBody>
          <a:bodyPr spcFirstLastPara="1" wrap="square" lIns="63900" tIns="31925" rIns="63900" bIns="31925" anchor="t" anchorCtr="0">
            <a:normAutofit/>
          </a:bodyPr>
          <a:lstStyle>
            <a:lvl1pPr lvl="0" algn="ctr">
              <a:lnSpc>
                <a:spcPct val="90000"/>
              </a:lnSpc>
              <a:spcBef>
                <a:spcPts val="600"/>
              </a:spcBef>
              <a:spcAft>
                <a:spcPts val="0"/>
              </a:spcAft>
              <a:buClr>
                <a:schemeClr val="dk1"/>
              </a:buClr>
              <a:buSzPts val="1400"/>
              <a:buNone/>
              <a:defRPr sz="1400"/>
            </a:lvl1pPr>
            <a:lvl2pPr lvl="1" algn="ctr">
              <a:lnSpc>
                <a:spcPct val="90000"/>
              </a:lnSpc>
              <a:spcBef>
                <a:spcPts val="300"/>
              </a:spcBef>
              <a:spcAft>
                <a:spcPts val="0"/>
              </a:spcAft>
              <a:buClr>
                <a:schemeClr val="dk1"/>
              </a:buClr>
              <a:buSzPts val="1200"/>
              <a:buNone/>
              <a:defRPr sz="1200"/>
            </a:lvl2pPr>
            <a:lvl3pPr lvl="2" algn="ctr">
              <a:lnSpc>
                <a:spcPct val="90000"/>
              </a:lnSpc>
              <a:spcBef>
                <a:spcPts val="300"/>
              </a:spcBef>
              <a:spcAft>
                <a:spcPts val="0"/>
              </a:spcAft>
              <a:buClr>
                <a:schemeClr val="dk1"/>
              </a:buClr>
              <a:buSzPts val="1000"/>
              <a:buNone/>
              <a:defRPr sz="1000"/>
            </a:lvl3pPr>
            <a:lvl4pPr lvl="3" algn="ctr">
              <a:lnSpc>
                <a:spcPct val="90000"/>
              </a:lnSpc>
              <a:spcBef>
                <a:spcPts val="300"/>
              </a:spcBef>
              <a:spcAft>
                <a:spcPts val="0"/>
              </a:spcAft>
              <a:buClr>
                <a:schemeClr val="dk1"/>
              </a:buClr>
              <a:buSzPts val="900"/>
              <a:buNone/>
              <a:defRPr sz="900"/>
            </a:lvl4pPr>
            <a:lvl5pPr lvl="4" algn="ctr">
              <a:lnSpc>
                <a:spcPct val="90000"/>
              </a:lnSpc>
              <a:spcBef>
                <a:spcPts val="300"/>
              </a:spcBef>
              <a:spcAft>
                <a:spcPts val="0"/>
              </a:spcAft>
              <a:buClr>
                <a:schemeClr val="dk1"/>
              </a:buClr>
              <a:buSzPts val="900"/>
              <a:buNone/>
              <a:defRPr sz="900"/>
            </a:lvl5pPr>
            <a:lvl6pPr lvl="5" algn="ctr">
              <a:lnSpc>
                <a:spcPct val="90000"/>
              </a:lnSpc>
              <a:spcBef>
                <a:spcPts val="300"/>
              </a:spcBef>
              <a:spcAft>
                <a:spcPts val="0"/>
              </a:spcAft>
              <a:buClr>
                <a:schemeClr val="dk1"/>
              </a:buClr>
              <a:buSzPts val="900"/>
              <a:buNone/>
              <a:defRPr sz="900"/>
            </a:lvl6pPr>
            <a:lvl7pPr lvl="6" algn="ctr">
              <a:lnSpc>
                <a:spcPct val="90000"/>
              </a:lnSpc>
              <a:spcBef>
                <a:spcPts val="300"/>
              </a:spcBef>
              <a:spcAft>
                <a:spcPts val="0"/>
              </a:spcAft>
              <a:buClr>
                <a:schemeClr val="dk1"/>
              </a:buClr>
              <a:buSzPts val="900"/>
              <a:buNone/>
              <a:defRPr sz="900"/>
            </a:lvl7pPr>
            <a:lvl8pPr lvl="7" algn="ctr">
              <a:lnSpc>
                <a:spcPct val="90000"/>
              </a:lnSpc>
              <a:spcBef>
                <a:spcPts val="300"/>
              </a:spcBef>
              <a:spcAft>
                <a:spcPts val="0"/>
              </a:spcAft>
              <a:buClr>
                <a:schemeClr val="dk1"/>
              </a:buClr>
              <a:buSzPts val="900"/>
              <a:buNone/>
              <a:defRPr sz="900"/>
            </a:lvl8pPr>
            <a:lvl9pPr lvl="8" algn="ctr">
              <a:lnSpc>
                <a:spcPct val="90000"/>
              </a:lnSpc>
              <a:spcBef>
                <a:spcPts val="300"/>
              </a:spcBef>
              <a:spcAft>
                <a:spcPts val="0"/>
              </a:spcAft>
              <a:buClr>
                <a:schemeClr val="dk1"/>
              </a:buClr>
              <a:buSzPts val="900"/>
              <a:buNone/>
              <a:defRPr sz="900"/>
            </a:lvl9pPr>
          </a:lstStyle>
          <a:p>
            <a:endParaRPr/>
          </a:p>
        </p:txBody>
      </p:sp>
      <p:sp>
        <p:nvSpPr>
          <p:cNvPr id="28" name="Google Shape;28;p23"/>
          <p:cNvSpPr txBox="1">
            <a:spLocks noGrp="1"/>
          </p:cNvSpPr>
          <p:nvPr>
            <p:ph type="dt" idx="10"/>
          </p:nvPr>
        </p:nvSpPr>
        <p:spPr>
          <a:xfrm>
            <a:off x="628650" y="6356352"/>
            <a:ext cx="2057400" cy="365100"/>
          </a:xfrm>
          <a:prstGeom prst="rect">
            <a:avLst/>
          </a:prstGeom>
          <a:noFill/>
          <a:ln>
            <a:noFill/>
          </a:ln>
        </p:spPr>
        <p:txBody>
          <a:bodyPr spcFirstLastPara="1" wrap="square" lIns="63900" tIns="31925" rIns="63900" bIns="31925" anchor="ctr" anchorCtr="0">
            <a:noAutofit/>
          </a:bodyPr>
          <a:lstStyle>
            <a:lvl1pPr lvl="0" algn="l">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a:endParaRPr/>
          </a:p>
        </p:txBody>
      </p:sp>
      <p:sp>
        <p:nvSpPr>
          <p:cNvPr id="29" name="Google Shape;29;p23"/>
          <p:cNvSpPr txBox="1">
            <a:spLocks noGrp="1"/>
          </p:cNvSpPr>
          <p:nvPr>
            <p:ph type="ftr" idx="11"/>
          </p:nvPr>
        </p:nvSpPr>
        <p:spPr>
          <a:xfrm>
            <a:off x="3028950" y="6356352"/>
            <a:ext cx="3086100" cy="365100"/>
          </a:xfrm>
          <a:prstGeom prst="rect">
            <a:avLst/>
          </a:prstGeom>
          <a:noFill/>
          <a:ln>
            <a:noFill/>
          </a:ln>
        </p:spPr>
        <p:txBody>
          <a:bodyPr spcFirstLastPara="1" wrap="square" lIns="63900" tIns="31925" rIns="63900" bIns="31925" anchor="ctr" anchorCtr="0">
            <a:noAutofit/>
          </a:bodyPr>
          <a:lstStyle>
            <a:lvl1pPr lvl="0" algn="ctr">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a:endParaRPr/>
          </a:p>
        </p:txBody>
      </p:sp>
      <p:sp>
        <p:nvSpPr>
          <p:cNvPr id="30" name="Google Shape;30;p23"/>
          <p:cNvSpPr txBox="1">
            <a:spLocks noGrp="1"/>
          </p:cNvSpPr>
          <p:nvPr>
            <p:ph type="sldNum" idx="12"/>
          </p:nvPr>
        </p:nvSpPr>
        <p:spPr>
          <a:xfrm>
            <a:off x="6457950" y="6356352"/>
            <a:ext cx="2057400" cy="365100"/>
          </a:xfrm>
          <a:prstGeom prst="rect">
            <a:avLst/>
          </a:prstGeom>
          <a:noFill/>
          <a:ln>
            <a:noFill/>
          </a:ln>
        </p:spPr>
        <p:txBody>
          <a:bodyPr spcFirstLastPara="1" wrap="square" lIns="63900" tIns="31925" rIns="63900" bIns="3192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623887" y="1709740"/>
            <a:ext cx="7886700" cy="2852700"/>
          </a:xfrm>
          <a:prstGeom prst="rect">
            <a:avLst/>
          </a:prstGeom>
          <a:noFill/>
          <a:ln>
            <a:noFill/>
          </a:ln>
        </p:spPr>
        <p:txBody>
          <a:bodyPr spcFirstLastPara="1" wrap="square" lIns="63900" tIns="31925" rIns="63900" bIns="31925" anchor="b" anchorCtr="0">
            <a:normAutofit/>
          </a:bodyPr>
          <a:lstStyle>
            <a:lvl1pPr lvl="0" algn="l">
              <a:lnSpc>
                <a:spcPct val="90000"/>
              </a:lnSpc>
              <a:spcBef>
                <a:spcPts val="0"/>
              </a:spcBef>
              <a:spcAft>
                <a:spcPts val="0"/>
              </a:spcAft>
              <a:buClr>
                <a:schemeClr val="dk1"/>
              </a:buClr>
              <a:buSzPts val="3500"/>
              <a:buFont typeface="Calibri"/>
              <a:buNone/>
              <a:defRPr sz="3500"/>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a:endParaRPr/>
          </a:p>
        </p:txBody>
      </p:sp>
      <p:sp>
        <p:nvSpPr>
          <p:cNvPr id="33" name="Google Shape;33;p25"/>
          <p:cNvSpPr txBox="1">
            <a:spLocks noGrp="1"/>
          </p:cNvSpPr>
          <p:nvPr>
            <p:ph type="body" idx="1"/>
          </p:nvPr>
        </p:nvSpPr>
        <p:spPr>
          <a:xfrm>
            <a:off x="623887" y="4589464"/>
            <a:ext cx="7886700" cy="1500300"/>
          </a:xfrm>
          <a:prstGeom prst="rect">
            <a:avLst/>
          </a:prstGeom>
          <a:noFill/>
          <a:ln>
            <a:noFill/>
          </a:ln>
        </p:spPr>
        <p:txBody>
          <a:bodyPr spcFirstLastPara="1" wrap="square" lIns="63900" tIns="31925" rIns="63900" bIns="31925" anchor="t" anchorCtr="0">
            <a:normAutofit/>
          </a:bodyPr>
          <a:lstStyle>
            <a:lvl1pPr marL="457200" lvl="0" indent="-228600" algn="l">
              <a:lnSpc>
                <a:spcPct val="90000"/>
              </a:lnSpc>
              <a:spcBef>
                <a:spcPts val="600"/>
              </a:spcBef>
              <a:spcAft>
                <a:spcPts val="0"/>
              </a:spcAft>
              <a:buClr>
                <a:srgbClr val="888888"/>
              </a:buClr>
              <a:buSzPts val="1400"/>
              <a:buNone/>
              <a:defRPr sz="1400">
                <a:solidFill>
                  <a:srgbClr val="888888"/>
                </a:solidFill>
              </a:defRPr>
            </a:lvl1pPr>
            <a:lvl2pPr marL="914400" lvl="1" indent="-228600" algn="l">
              <a:lnSpc>
                <a:spcPct val="90000"/>
              </a:lnSpc>
              <a:spcBef>
                <a:spcPts val="300"/>
              </a:spcBef>
              <a:spcAft>
                <a:spcPts val="0"/>
              </a:spcAft>
              <a:buClr>
                <a:srgbClr val="888888"/>
              </a:buClr>
              <a:buSzPts val="1200"/>
              <a:buNone/>
              <a:defRPr sz="1200">
                <a:solidFill>
                  <a:srgbClr val="888888"/>
                </a:solidFill>
              </a:defRPr>
            </a:lvl2pPr>
            <a:lvl3pPr marL="1371600" lvl="2" indent="-228600" algn="l">
              <a:lnSpc>
                <a:spcPct val="90000"/>
              </a:lnSpc>
              <a:spcBef>
                <a:spcPts val="300"/>
              </a:spcBef>
              <a:spcAft>
                <a:spcPts val="0"/>
              </a:spcAft>
              <a:buClr>
                <a:srgbClr val="888888"/>
              </a:buClr>
              <a:buSzPts val="1000"/>
              <a:buNone/>
              <a:defRPr sz="1000">
                <a:solidFill>
                  <a:srgbClr val="888888"/>
                </a:solidFill>
              </a:defRPr>
            </a:lvl3pPr>
            <a:lvl4pPr marL="1828800" lvl="3" indent="-228600" algn="l">
              <a:lnSpc>
                <a:spcPct val="90000"/>
              </a:lnSpc>
              <a:spcBef>
                <a:spcPts val="300"/>
              </a:spcBef>
              <a:spcAft>
                <a:spcPts val="0"/>
              </a:spcAft>
              <a:buClr>
                <a:srgbClr val="888888"/>
              </a:buClr>
              <a:buSzPts val="900"/>
              <a:buNone/>
              <a:defRPr sz="900">
                <a:solidFill>
                  <a:srgbClr val="888888"/>
                </a:solidFill>
              </a:defRPr>
            </a:lvl4pPr>
            <a:lvl5pPr marL="2286000" lvl="4" indent="-228600" algn="l">
              <a:lnSpc>
                <a:spcPct val="90000"/>
              </a:lnSpc>
              <a:spcBef>
                <a:spcPts val="300"/>
              </a:spcBef>
              <a:spcAft>
                <a:spcPts val="0"/>
              </a:spcAft>
              <a:buClr>
                <a:srgbClr val="888888"/>
              </a:buClr>
              <a:buSzPts val="900"/>
              <a:buNone/>
              <a:defRPr sz="900">
                <a:solidFill>
                  <a:srgbClr val="888888"/>
                </a:solidFill>
              </a:defRPr>
            </a:lvl5pPr>
            <a:lvl6pPr marL="2743200" lvl="5" indent="-228600" algn="l">
              <a:lnSpc>
                <a:spcPct val="90000"/>
              </a:lnSpc>
              <a:spcBef>
                <a:spcPts val="300"/>
              </a:spcBef>
              <a:spcAft>
                <a:spcPts val="0"/>
              </a:spcAft>
              <a:buClr>
                <a:srgbClr val="888888"/>
              </a:buClr>
              <a:buSzPts val="900"/>
              <a:buNone/>
              <a:defRPr sz="900">
                <a:solidFill>
                  <a:srgbClr val="888888"/>
                </a:solidFill>
              </a:defRPr>
            </a:lvl6pPr>
            <a:lvl7pPr marL="3200400" lvl="6" indent="-228600" algn="l">
              <a:lnSpc>
                <a:spcPct val="90000"/>
              </a:lnSpc>
              <a:spcBef>
                <a:spcPts val="300"/>
              </a:spcBef>
              <a:spcAft>
                <a:spcPts val="0"/>
              </a:spcAft>
              <a:buClr>
                <a:srgbClr val="888888"/>
              </a:buClr>
              <a:buSzPts val="900"/>
              <a:buNone/>
              <a:defRPr sz="900">
                <a:solidFill>
                  <a:srgbClr val="888888"/>
                </a:solidFill>
              </a:defRPr>
            </a:lvl7pPr>
            <a:lvl8pPr marL="3657600" lvl="7" indent="-228600" algn="l">
              <a:lnSpc>
                <a:spcPct val="90000"/>
              </a:lnSpc>
              <a:spcBef>
                <a:spcPts val="300"/>
              </a:spcBef>
              <a:spcAft>
                <a:spcPts val="0"/>
              </a:spcAft>
              <a:buClr>
                <a:srgbClr val="888888"/>
              </a:buClr>
              <a:buSzPts val="900"/>
              <a:buNone/>
              <a:defRPr sz="900">
                <a:solidFill>
                  <a:srgbClr val="888888"/>
                </a:solidFill>
              </a:defRPr>
            </a:lvl8pPr>
            <a:lvl9pPr marL="4114800" lvl="8" indent="-228600" algn="l">
              <a:lnSpc>
                <a:spcPct val="90000"/>
              </a:lnSpc>
              <a:spcBef>
                <a:spcPts val="300"/>
              </a:spcBef>
              <a:spcAft>
                <a:spcPts val="0"/>
              </a:spcAft>
              <a:buClr>
                <a:srgbClr val="888888"/>
              </a:buClr>
              <a:buSzPts val="900"/>
              <a:buNone/>
              <a:defRPr sz="900">
                <a:solidFill>
                  <a:srgbClr val="888888"/>
                </a:solidFill>
              </a:defRPr>
            </a:lvl9pPr>
          </a:lstStyle>
          <a:p>
            <a:endParaRPr/>
          </a:p>
        </p:txBody>
      </p:sp>
      <p:sp>
        <p:nvSpPr>
          <p:cNvPr id="34" name="Google Shape;34;p25"/>
          <p:cNvSpPr txBox="1">
            <a:spLocks noGrp="1"/>
          </p:cNvSpPr>
          <p:nvPr>
            <p:ph type="dt" idx="10"/>
          </p:nvPr>
        </p:nvSpPr>
        <p:spPr>
          <a:xfrm>
            <a:off x="628650" y="6356352"/>
            <a:ext cx="2057400" cy="365100"/>
          </a:xfrm>
          <a:prstGeom prst="rect">
            <a:avLst/>
          </a:prstGeom>
          <a:noFill/>
          <a:ln>
            <a:noFill/>
          </a:ln>
        </p:spPr>
        <p:txBody>
          <a:bodyPr spcFirstLastPara="1" wrap="square" lIns="63900" tIns="31925" rIns="63900" bIns="31925" anchor="ctr" anchorCtr="0">
            <a:noAutofit/>
          </a:bodyPr>
          <a:lstStyle>
            <a:lvl1pPr lvl="0" algn="l">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a:endParaRPr/>
          </a:p>
        </p:txBody>
      </p:sp>
      <p:sp>
        <p:nvSpPr>
          <p:cNvPr id="35" name="Google Shape;35;p25"/>
          <p:cNvSpPr txBox="1">
            <a:spLocks noGrp="1"/>
          </p:cNvSpPr>
          <p:nvPr>
            <p:ph type="ftr" idx="11"/>
          </p:nvPr>
        </p:nvSpPr>
        <p:spPr>
          <a:xfrm>
            <a:off x="3028950" y="6356352"/>
            <a:ext cx="3086100" cy="365100"/>
          </a:xfrm>
          <a:prstGeom prst="rect">
            <a:avLst/>
          </a:prstGeom>
          <a:noFill/>
          <a:ln>
            <a:noFill/>
          </a:ln>
        </p:spPr>
        <p:txBody>
          <a:bodyPr spcFirstLastPara="1" wrap="square" lIns="63900" tIns="31925" rIns="63900" bIns="31925" anchor="ctr" anchorCtr="0">
            <a:noAutofit/>
          </a:bodyPr>
          <a:lstStyle>
            <a:lvl1pPr lvl="0" algn="ctr">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a:endParaRPr/>
          </a:p>
        </p:txBody>
      </p:sp>
      <p:sp>
        <p:nvSpPr>
          <p:cNvPr id="36" name="Google Shape;36;p25"/>
          <p:cNvSpPr txBox="1">
            <a:spLocks noGrp="1"/>
          </p:cNvSpPr>
          <p:nvPr>
            <p:ph type="sldNum" idx="12"/>
          </p:nvPr>
        </p:nvSpPr>
        <p:spPr>
          <a:xfrm>
            <a:off x="6457950" y="6356352"/>
            <a:ext cx="2057400" cy="365100"/>
          </a:xfrm>
          <a:prstGeom prst="rect">
            <a:avLst/>
          </a:prstGeom>
          <a:noFill/>
          <a:ln>
            <a:noFill/>
          </a:ln>
        </p:spPr>
        <p:txBody>
          <a:bodyPr spcFirstLastPara="1" wrap="square" lIns="63900" tIns="31925" rIns="63900" bIns="3192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6"/>
          <p:cNvSpPr txBox="1">
            <a:spLocks noGrp="1"/>
          </p:cNvSpPr>
          <p:nvPr>
            <p:ph type="title"/>
          </p:nvPr>
        </p:nvSpPr>
        <p:spPr>
          <a:xfrm>
            <a:off x="628650" y="365126"/>
            <a:ext cx="7886700" cy="1325700"/>
          </a:xfrm>
          <a:prstGeom prst="rect">
            <a:avLst/>
          </a:prstGeom>
          <a:noFill/>
          <a:ln>
            <a:noFill/>
          </a:ln>
        </p:spPr>
        <p:txBody>
          <a:bodyPr spcFirstLastPara="1" wrap="square" lIns="63900" tIns="31925" rIns="63900" bIns="31925" anchor="ctr" anchorCtr="0">
            <a:normAutofit/>
          </a:bodyPr>
          <a:lstStyle>
            <a:lvl1pPr lvl="0" algn="l">
              <a:lnSpc>
                <a:spcPct val="90000"/>
              </a:lnSpc>
              <a:spcBef>
                <a:spcPts val="0"/>
              </a:spcBef>
              <a:spcAft>
                <a:spcPts val="0"/>
              </a:spcAft>
              <a:buClr>
                <a:schemeClr val="dk1"/>
              </a:buClr>
              <a:buSzPts val="13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a:endParaRPr/>
          </a:p>
        </p:txBody>
      </p:sp>
      <p:sp>
        <p:nvSpPr>
          <p:cNvPr id="39" name="Google Shape;39;p26"/>
          <p:cNvSpPr txBox="1">
            <a:spLocks noGrp="1"/>
          </p:cNvSpPr>
          <p:nvPr>
            <p:ph type="body" idx="1"/>
          </p:nvPr>
        </p:nvSpPr>
        <p:spPr>
          <a:xfrm>
            <a:off x="628650" y="1825625"/>
            <a:ext cx="3886200" cy="4351200"/>
          </a:xfrm>
          <a:prstGeom prst="rect">
            <a:avLst/>
          </a:prstGeom>
          <a:noFill/>
          <a:ln>
            <a:noFill/>
          </a:ln>
        </p:spPr>
        <p:txBody>
          <a:bodyPr spcFirstLastPara="1" wrap="square" lIns="63900" tIns="31925" rIns="63900" bIns="31925" anchor="t" anchorCtr="0">
            <a:normAutofit/>
          </a:bodyPr>
          <a:lstStyle>
            <a:lvl1pPr marL="457200" lvl="0" indent="-311150" algn="l">
              <a:lnSpc>
                <a:spcPct val="90000"/>
              </a:lnSpc>
              <a:spcBef>
                <a:spcPts val="600"/>
              </a:spcBef>
              <a:spcAft>
                <a:spcPts val="0"/>
              </a:spcAft>
              <a:buClr>
                <a:schemeClr val="dk1"/>
              </a:buClr>
              <a:buSzPts val="1300"/>
              <a:buChar char="•"/>
              <a:defRPr/>
            </a:lvl1pPr>
            <a:lvl2pPr marL="914400" lvl="1" indent="-311150" algn="l">
              <a:lnSpc>
                <a:spcPct val="90000"/>
              </a:lnSpc>
              <a:spcBef>
                <a:spcPts val="300"/>
              </a:spcBef>
              <a:spcAft>
                <a:spcPts val="0"/>
              </a:spcAft>
              <a:buClr>
                <a:schemeClr val="dk1"/>
              </a:buClr>
              <a:buSzPts val="1300"/>
              <a:buChar char="•"/>
              <a:defRPr/>
            </a:lvl2pPr>
            <a:lvl3pPr marL="1371600" lvl="2" indent="-311150" algn="l">
              <a:lnSpc>
                <a:spcPct val="90000"/>
              </a:lnSpc>
              <a:spcBef>
                <a:spcPts val="300"/>
              </a:spcBef>
              <a:spcAft>
                <a:spcPts val="0"/>
              </a:spcAft>
              <a:buClr>
                <a:schemeClr val="dk1"/>
              </a:buClr>
              <a:buSzPts val="1300"/>
              <a:buChar char="•"/>
              <a:defRPr/>
            </a:lvl3pPr>
            <a:lvl4pPr marL="1828800" lvl="3" indent="-311150" algn="l">
              <a:lnSpc>
                <a:spcPct val="90000"/>
              </a:lnSpc>
              <a:spcBef>
                <a:spcPts val="300"/>
              </a:spcBef>
              <a:spcAft>
                <a:spcPts val="0"/>
              </a:spcAft>
              <a:buClr>
                <a:schemeClr val="dk1"/>
              </a:buClr>
              <a:buSzPts val="1300"/>
              <a:buChar char="•"/>
              <a:defRPr/>
            </a:lvl4pPr>
            <a:lvl5pPr marL="2286000" lvl="4" indent="-311150" algn="l">
              <a:lnSpc>
                <a:spcPct val="90000"/>
              </a:lnSpc>
              <a:spcBef>
                <a:spcPts val="300"/>
              </a:spcBef>
              <a:spcAft>
                <a:spcPts val="0"/>
              </a:spcAft>
              <a:buClr>
                <a:schemeClr val="dk1"/>
              </a:buClr>
              <a:buSzPts val="1300"/>
              <a:buChar char="•"/>
              <a:defRPr/>
            </a:lvl5pPr>
            <a:lvl6pPr marL="2743200" lvl="5" indent="-311150" algn="l">
              <a:lnSpc>
                <a:spcPct val="90000"/>
              </a:lnSpc>
              <a:spcBef>
                <a:spcPts val="300"/>
              </a:spcBef>
              <a:spcAft>
                <a:spcPts val="0"/>
              </a:spcAft>
              <a:buClr>
                <a:schemeClr val="dk1"/>
              </a:buClr>
              <a:buSzPts val="1300"/>
              <a:buChar char="•"/>
              <a:defRPr/>
            </a:lvl6pPr>
            <a:lvl7pPr marL="3200400" lvl="6" indent="-311150" algn="l">
              <a:lnSpc>
                <a:spcPct val="90000"/>
              </a:lnSpc>
              <a:spcBef>
                <a:spcPts val="300"/>
              </a:spcBef>
              <a:spcAft>
                <a:spcPts val="0"/>
              </a:spcAft>
              <a:buClr>
                <a:schemeClr val="dk1"/>
              </a:buClr>
              <a:buSzPts val="1300"/>
              <a:buChar char="•"/>
              <a:defRPr/>
            </a:lvl7pPr>
            <a:lvl8pPr marL="3657600" lvl="7" indent="-311150" algn="l">
              <a:lnSpc>
                <a:spcPct val="90000"/>
              </a:lnSpc>
              <a:spcBef>
                <a:spcPts val="300"/>
              </a:spcBef>
              <a:spcAft>
                <a:spcPts val="0"/>
              </a:spcAft>
              <a:buClr>
                <a:schemeClr val="dk1"/>
              </a:buClr>
              <a:buSzPts val="1300"/>
              <a:buChar char="•"/>
              <a:defRPr/>
            </a:lvl8pPr>
            <a:lvl9pPr marL="4114800" lvl="8" indent="-311150" algn="l">
              <a:lnSpc>
                <a:spcPct val="90000"/>
              </a:lnSpc>
              <a:spcBef>
                <a:spcPts val="300"/>
              </a:spcBef>
              <a:spcAft>
                <a:spcPts val="0"/>
              </a:spcAft>
              <a:buClr>
                <a:schemeClr val="dk1"/>
              </a:buClr>
              <a:buSzPts val="1300"/>
              <a:buChar char="•"/>
              <a:defRPr/>
            </a:lvl9pPr>
          </a:lstStyle>
          <a:p>
            <a:endParaRPr/>
          </a:p>
        </p:txBody>
      </p:sp>
      <p:sp>
        <p:nvSpPr>
          <p:cNvPr id="40" name="Google Shape;40;p26"/>
          <p:cNvSpPr txBox="1">
            <a:spLocks noGrp="1"/>
          </p:cNvSpPr>
          <p:nvPr>
            <p:ph type="body" idx="2"/>
          </p:nvPr>
        </p:nvSpPr>
        <p:spPr>
          <a:xfrm>
            <a:off x="4629150" y="1825625"/>
            <a:ext cx="3886200" cy="4351200"/>
          </a:xfrm>
          <a:prstGeom prst="rect">
            <a:avLst/>
          </a:prstGeom>
          <a:noFill/>
          <a:ln>
            <a:noFill/>
          </a:ln>
        </p:spPr>
        <p:txBody>
          <a:bodyPr spcFirstLastPara="1" wrap="square" lIns="63900" tIns="31925" rIns="63900" bIns="31925" anchor="t" anchorCtr="0">
            <a:normAutofit/>
          </a:bodyPr>
          <a:lstStyle>
            <a:lvl1pPr marL="457200" lvl="0" indent="-311150" algn="l">
              <a:lnSpc>
                <a:spcPct val="90000"/>
              </a:lnSpc>
              <a:spcBef>
                <a:spcPts val="600"/>
              </a:spcBef>
              <a:spcAft>
                <a:spcPts val="0"/>
              </a:spcAft>
              <a:buClr>
                <a:schemeClr val="dk1"/>
              </a:buClr>
              <a:buSzPts val="1300"/>
              <a:buChar char="•"/>
              <a:defRPr/>
            </a:lvl1pPr>
            <a:lvl2pPr marL="914400" lvl="1" indent="-311150" algn="l">
              <a:lnSpc>
                <a:spcPct val="90000"/>
              </a:lnSpc>
              <a:spcBef>
                <a:spcPts val="300"/>
              </a:spcBef>
              <a:spcAft>
                <a:spcPts val="0"/>
              </a:spcAft>
              <a:buClr>
                <a:schemeClr val="dk1"/>
              </a:buClr>
              <a:buSzPts val="1300"/>
              <a:buChar char="•"/>
              <a:defRPr/>
            </a:lvl2pPr>
            <a:lvl3pPr marL="1371600" lvl="2" indent="-311150" algn="l">
              <a:lnSpc>
                <a:spcPct val="90000"/>
              </a:lnSpc>
              <a:spcBef>
                <a:spcPts val="300"/>
              </a:spcBef>
              <a:spcAft>
                <a:spcPts val="0"/>
              </a:spcAft>
              <a:buClr>
                <a:schemeClr val="dk1"/>
              </a:buClr>
              <a:buSzPts val="1300"/>
              <a:buChar char="•"/>
              <a:defRPr/>
            </a:lvl3pPr>
            <a:lvl4pPr marL="1828800" lvl="3" indent="-311150" algn="l">
              <a:lnSpc>
                <a:spcPct val="90000"/>
              </a:lnSpc>
              <a:spcBef>
                <a:spcPts val="300"/>
              </a:spcBef>
              <a:spcAft>
                <a:spcPts val="0"/>
              </a:spcAft>
              <a:buClr>
                <a:schemeClr val="dk1"/>
              </a:buClr>
              <a:buSzPts val="1300"/>
              <a:buChar char="•"/>
              <a:defRPr/>
            </a:lvl4pPr>
            <a:lvl5pPr marL="2286000" lvl="4" indent="-311150" algn="l">
              <a:lnSpc>
                <a:spcPct val="90000"/>
              </a:lnSpc>
              <a:spcBef>
                <a:spcPts val="300"/>
              </a:spcBef>
              <a:spcAft>
                <a:spcPts val="0"/>
              </a:spcAft>
              <a:buClr>
                <a:schemeClr val="dk1"/>
              </a:buClr>
              <a:buSzPts val="1300"/>
              <a:buChar char="•"/>
              <a:defRPr/>
            </a:lvl5pPr>
            <a:lvl6pPr marL="2743200" lvl="5" indent="-311150" algn="l">
              <a:lnSpc>
                <a:spcPct val="90000"/>
              </a:lnSpc>
              <a:spcBef>
                <a:spcPts val="300"/>
              </a:spcBef>
              <a:spcAft>
                <a:spcPts val="0"/>
              </a:spcAft>
              <a:buClr>
                <a:schemeClr val="dk1"/>
              </a:buClr>
              <a:buSzPts val="1300"/>
              <a:buChar char="•"/>
              <a:defRPr/>
            </a:lvl6pPr>
            <a:lvl7pPr marL="3200400" lvl="6" indent="-311150" algn="l">
              <a:lnSpc>
                <a:spcPct val="90000"/>
              </a:lnSpc>
              <a:spcBef>
                <a:spcPts val="300"/>
              </a:spcBef>
              <a:spcAft>
                <a:spcPts val="0"/>
              </a:spcAft>
              <a:buClr>
                <a:schemeClr val="dk1"/>
              </a:buClr>
              <a:buSzPts val="1300"/>
              <a:buChar char="•"/>
              <a:defRPr/>
            </a:lvl7pPr>
            <a:lvl8pPr marL="3657600" lvl="7" indent="-311150" algn="l">
              <a:lnSpc>
                <a:spcPct val="90000"/>
              </a:lnSpc>
              <a:spcBef>
                <a:spcPts val="300"/>
              </a:spcBef>
              <a:spcAft>
                <a:spcPts val="0"/>
              </a:spcAft>
              <a:buClr>
                <a:schemeClr val="dk1"/>
              </a:buClr>
              <a:buSzPts val="1300"/>
              <a:buChar char="•"/>
              <a:defRPr/>
            </a:lvl8pPr>
            <a:lvl9pPr marL="4114800" lvl="8" indent="-311150" algn="l">
              <a:lnSpc>
                <a:spcPct val="90000"/>
              </a:lnSpc>
              <a:spcBef>
                <a:spcPts val="300"/>
              </a:spcBef>
              <a:spcAft>
                <a:spcPts val="0"/>
              </a:spcAft>
              <a:buClr>
                <a:schemeClr val="dk1"/>
              </a:buClr>
              <a:buSzPts val="1300"/>
              <a:buChar char="•"/>
              <a:defRPr/>
            </a:lvl9pPr>
          </a:lstStyle>
          <a:p>
            <a:endParaRPr/>
          </a:p>
        </p:txBody>
      </p:sp>
      <p:sp>
        <p:nvSpPr>
          <p:cNvPr id="41" name="Google Shape;41;p26"/>
          <p:cNvSpPr txBox="1">
            <a:spLocks noGrp="1"/>
          </p:cNvSpPr>
          <p:nvPr>
            <p:ph type="dt" idx="10"/>
          </p:nvPr>
        </p:nvSpPr>
        <p:spPr>
          <a:xfrm>
            <a:off x="628650" y="6356352"/>
            <a:ext cx="2057400" cy="365100"/>
          </a:xfrm>
          <a:prstGeom prst="rect">
            <a:avLst/>
          </a:prstGeom>
          <a:noFill/>
          <a:ln>
            <a:noFill/>
          </a:ln>
        </p:spPr>
        <p:txBody>
          <a:bodyPr spcFirstLastPara="1" wrap="square" lIns="63900" tIns="31925" rIns="63900" bIns="31925" anchor="ctr" anchorCtr="0">
            <a:noAutofit/>
          </a:bodyPr>
          <a:lstStyle>
            <a:lvl1pPr lvl="0" algn="l">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a:endParaRPr/>
          </a:p>
        </p:txBody>
      </p:sp>
      <p:sp>
        <p:nvSpPr>
          <p:cNvPr id="42" name="Google Shape;42;p26"/>
          <p:cNvSpPr txBox="1">
            <a:spLocks noGrp="1"/>
          </p:cNvSpPr>
          <p:nvPr>
            <p:ph type="ftr" idx="11"/>
          </p:nvPr>
        </p:nvSpPr>
        <p:spPr>
          <a:xfrm>
            <a:off x="3028950" y="6356352"/>
            <a:ext cx="3086100" cy="365100"/>
          </a:xfrm>
          <a:prstGeom prst="rect">
            <a:avLst/>
          </a:prstGeom>
          <a:noFill/>
          <a:ln>
            <a:noFill/>
          </a:ln>
        </p:spPr>
        <p:txBody>
          <a:bodyPr spcFirstLastPara="1" wrap="square" lIns="63900" tIns="31925" rIns="63900" bIns="31925" anchor="ctr" anchorCtr="0">
            <a:noAutofit/>
          </a:bodyPr>
          <a:lstStyle>
            <a:lvl1pPr lvl="0" algn="ctr">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a:endParaRPr/>
          </a:p>
        </p:txBody>
      </p:sp>
      <p:sp>
        <p:nvSpPr>
          <p:cNvPr id="43" name="Google Shape;43;p26"/>
          <p:cNvSpPr txBox="1">
            <a:spLocks noGrp="1"/>
          </p:cNvSpPr>
          <p:nvPr>
            <p:ph type="sldNum" idx="12"/>
          </p:nvPr>
        </p:nvSpPr>
        <p:spPr>
          <a:xfrm>
            <a:off x="6457950" y="6356352"/>
            <a:ext cx="2057400" cy="365100"/>
          </a:xfrm>
          <a:prstGeom prst="rect">
            <a:avLst/>
          </a:prstGeom>
          <a:noFill/>
          <a:ln>
            <a:noFill/>
          </a:ln>
        </p:spPr>
        <p:txBody>
          <a:bodyPr spcFirstLastPara="1" wrap="square" lIns="63900" tIns="31925" rIns="63900" bIns="3192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7"/>
          <p:cNvSpPr txBox="1">
            <a:spLocks noGrp="1"/>
          </p:cNvSpPr>
          <p:nvPr>
            <p:ph type="title"/>
          </p:nvPr>
        </p:nvSpPr>
        <p:spPr>
          <a:xfrm>
            <a:off x="629841" y="365126"/>
            <a:ext cx="7886700" cy="1325700"/>
          </a:xfrm>
          <a:prstGeom prst="rect">
            <a:avLst/>
          </a:prstGeom>
          <a:noFill/>
          <a:ln>
            <a:noFill/>
          </a:ln>
        </p:spPr>
        <p:txBody>
          <a:bodyPr spcFirstLastPara="1" wrap="square" lIns="63900" tIns="31925" rIns="63900" bIns="31925" anchor="ctr" anchorCtr="0">
            <a:normAutofit/>
          </a:bodyPr>
          <a:lstStyle>
            <a:lvl1pPr lvl="0" algn="l">
              <a:lnSpc>
                <a:spcPct val="90000"/>
              </a:lnSpc>
              <a:spcBef>
                <a:spcPts val="0"/>
              </a:spcBef>
              <a:spcAft>
                <a:spcPts val="0"/>
              </a:spcAft>
              <a:buClr>
                <a:schemeClr val="dk1"/>
              </a:buClr>
              <a:buSzPts val="13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a:endParaRPr/>
          </a:p>
        </p:txBody>
      </p:sp>
      <p:sp>
        <p:nvSpPr>
          <p:cNvPr id="46" name="Google Shape;46;p27"/>
          <p:cNvSpPr txBox="1">
            <a:spLocks noGrp="1"/>
          </p:cNvSpPr>
          <p:nvPr>
            <p:ph type="body" idx="1"/>
          </p:nvPr>
        </p:nvSpPr>
        <p:spPr>
          <a:xfrm>
            <a:off x="629841" y="1681163"/>
            <a:ext cx="3868200" cy="823800"/>
          </a:xfrm>
          <a:prstGeom prst="rect">
            <a:avLst/>
          </a:prstGeom>
          <a:noFill/>
          <a:ln>
            <a:noFill/>
          </a:ln>
        </p:spPr>
        <p:txBody>
          <a:bodyPr spcFirstLastPara="1" wrap="square" lIns="63900" tIns="31925" rIns="63900" bIns="31925" anchor="b" anchorCtr="0">
            <a:normAutofit/>
          </a:bodyPr>
          <a:lstStyle>
            <a:lvl1pPr marL="457200" lvl="0" indent="-228600" algn="l">
              <a:lnSpc>
                <a:spcPct val="90000"/>
              </a:lnSpc>
              <a:spcBef>
                <a:spcPts val="600"/>
              </a:spcBef>
              <a:spcAft>
                <a:spcPts val="0"/>
              </a:spcAft>
              <a:buClr>
                <a:schemeClr val="dk1"/>
              </a:buClr>
              <a:buSzPts val="1400"/>
              <a:buNone/>
              <a:defRPr sz="1400" b="1"/>
            </a:lvl1pPr>
            <a:lvl2pPr marL="914400" lvl="1" indent="-228600" algn="l">
              <a:lnSpc>
                <a:spcPct val="90000"/>
              </a:lnSpc>
              <a:spcBef>
                <a:spcPts val="300"/>
              </a:spcBef>
              <a:spcAft>
                <a:spcPts val="0"/>
              </a:spcAft>
              <a:buClr>
                <a:schemeClr val="dk1"/>
              </a:buClr>
              <a:buSzPts val="1200"/>
              <a:buNone/>
              <a:defRPr sz="1200" b="1"/>
            </a:lvl2pPr>
            <a:lvl3pPr marL="1371600" lvl="2" indent="-228600" algn="l">
              <a:lnSpc>
                <a:spcPct val="90000"/>
              </a:lnSpc>
              <a:spcBef>
                <a:spcPts val="300"/>
              </a:spcBef>
              <a:spcAft>
                <a:spcPts val="0"/>
              </a:spcAft>
              <a:buClr>
                <a:schemeClr val="dk1"/>
              </a:buClr>
              <a:buSzPts val="1000"/>
              <a:buNone/>
              <a:defRPr sz="1000" b="1"/>
            </a:lvl3pPr>
            <a:lvl4pPr marL="1828800" lvl="3" indent="-228600" algn="l">
              <a:lnSpc>
                <a:spcPct val="90000"/>
              </a:lnSpc>
              <a:spcBef>
                <a:spcPts val="300"/>
              </a:spcBef>
              <a:spcAft>
                <a:spcPts val="0"/>
              </a:spcAft>
              <a:buClr>
                <a:schemeClr val="dk1"/>
              </a:buClr>
              <a:buSzPts val="900"/>
              <a:buNone/>
              <a:defRPr sz="900" b="1"/>
            </a:lvl4pPr>
            <a:lvl5pPr marL="2286000" lvl="4" indent="-228600" algn="l">
              <a:lnSpc>
                <a:spcPct val="90000"/>
              </a:lnSpc>
              <a:spcBef>
                <a:spcPts val="300"/>
              </a:spcBef>
              <a:spcAft>
                <a:spcPts val="0"/>
              </a:spcAft>
              <a:buClr>
                <a:schemeClr val="dk1"/>
              </a:buClr>
              <a:buSzPts val="900"/>
              <a:buNone/>
              <a:defRPr sz="900" b="1"/>
            </a:lvl5pPr>
            <a:lvl6pPr marL="2743200" lvl="5" indent="-228600" algn="l">
              <a:lnSpc>
                <a:spcPct val="90000"/>
              </a:lnSpc>
              <a:spcBef>
                <a:spcPts val="300"/>
              </a:spcBef>
              <a:spcAft>
                <a:spcPts val="0"/>
              </a:spcAft>
              <a:buClr>
                <a:schemeClr val="dk1"/>
              </a:buClr>
              <a:buSzPts val="900"/>
              <a:buNone/>
              <a:defRPr sz="900" b="1"/>
            </a:lvl6pPr>
            <a:lvl7pPr marL="3200400" lvl="6" indent="-228600" algn="l">
              <a:lnSpc>
                <a:spcPct val="90000"/>
              </a:lnSpc>
              <a:spcBef>
                <a:spcPts val="300"/>
              </a:spcBef>
              <a:spcAft>
                <a:spcPts val="0"/>
              </a:spcAft>
              <a:buClr>
                <a:schemeClr val="dk1"/>
              </a:buClr>
              <a:buSzPts val="900"/>
              <a:buNone/>
              <a:defRPr sz="900" b="1"/>
            </a:lvl7pPr>
            <a:lvl8pPr marL="3657600" lvl="7" indent="-228600" algn="l">
              <a:lnSpc>
                <a:spcPct val="90000"/>
              </a:lnSpc>
              <a:spcBef>
                <a:spcPts val="300"/>
              </a:spcBef>
              <a:spcAft>
                <a:spcPts val="0"/>
              </a:spcAft>
              <a:buClr>
                <a:schemeClr val="dk1"/>
              </a:buClr>
              <a:buSzPts val="900"/>
              <a:buNone/>
              <a:defRPr sz="900" b="1"/>
            </a:lvl8pPr>
            <a:lvl9pPr marL="4114800" lvl="8" indent="-228600" algn="l">
              <a:lnSpc>
                <a:spcPct val="90000"/>
              </a:lnSpc>
              <a:spcBef>
                <a:spcPts val="300"/>
              </a:spcBef>
              <a:spcAft>
                <a:spcPts val="0"/>
              </a:spcAft>
              <a:buClr>
                <a:schemeClr val="dk1"/>
              </a:buClr>
              <a:buSzPts val="900"/>
              <a:buNone/>
              <a:defRPr sz="900" b="1"/>
            </a:lvl9pPr>
          </a:lstStyle>
          <a:p>
            <a:endParaRPr/>
          </a:p>
        </p:txBody>
      </p:sp>
      <p:sp>
        <p:nvSpPr>
          <p:cNvPr id="47" name="Google Shape;47;p27"/>
          <p:cNvSpPr txBox="1">
            <a:spLocks noGrp="1"/>
          </p:cNvSpPr>
          <p:nvPr>
            <p:ph type="body" idx="2"/>
          </p:nvPr>
        </p:nvSpPr>
        <p:spPr>
          <a:xfrm>
            <a:off x="629841" y="2505075"/>
            <a:ext cx="3868200" cy="3684600"/>
          </a:xfrm>
          <a:prstGeom prst="rect">
            <a:avLst/>
          </a:prstGeom>
          <a:noFill/>
          <a:ln>
            <a:noFill/>
          </a:ln>
        </p:spPr>
        <p:txBody>
          <a:bodyPr spcFirstLastPara="1" wrap="square" lIns="63900" tIns="31925" rIns="63900" bIns="31925" anchor="t" anchorCtr="0">
            <a:normAutofit/>
          </a:bodyPr>
          <a:lstStyle>
            <a:lvl1pPr marL="457200" lvl="0" indent="-311150" algn="l">
              <a:lnSpc>
                <a:spcPct val="90000"/>
              </a:lnSpc>
              <a:spcBef>
                <a:spcPts val="600"/>
              </a:spcBef>
              <a:spcAft>
                <a:spcPts val="0"/>
              </a:spcAft>
              <a:buClr>
                <a:schemeClr val="dk1"/>
              </a:buClr>
              <a:buSzPts val="1300"/>
              <a:buChar char="•"/>
              <a:defRPr/>
            </a:lvl1pPr>
            <a:lvl2pPr marL="914400" lvl="1" indent="-311150" algn="l">
              <a:lnSpc>
                <a:spcPct val="90000"/>
              </a:lnSpc>
              <a:spcBef>
                <a:spcPts val="300"/>
              </a:spcBef>
              <a:spcAft>
                <a:spcPts val="0"/>
              </a:spcAft>
              <a:buClr>
                <a:schemeClr val="dk1"/>
              </a:buClr>
              <a:buSzPts val="1300"/>
              <a:buChar char="•"/>
              <a:defRPr/>
            </a:lvl2pPr>
            <a:lvl3pPr marL="1371600" lvl="2" indent="-311150" algn="l">
              <a:lnSpc>
                <a:spcPct val="90000"/>
              </a:lnSpc>
              <a:spcBef>
                <a:spcPts val="300"/>
              </a:spcBef>
              <a:spcAft>
                <a:spcPts val="0"/>
              </a:spcAft>
              <a:buClr>
                <a:schemeClr val="dk1"/>
              </a:buClr>
              <a:buSzPts val="1300"/>
              <a:buChar char="•"/>
              <a:defRPr/>
            </a:lvl3pPr>
            <a:lvl4pPr marL="1828800" lvl="3" indent="-311150" algn="l">
              <a:lnSpc>
                <a:spcPct val="90000"/>
              </a:lnSpc>
              <a:spcBef>
                <a:spcPts val="300"/>
              </a:spcBef>
              <a:spcAft>
                <a:spcPts val="0"/>
              </a:spcAft>
              <a:buClr>
                <a:schemeClr val="dk1"/>
              </a:buClr>
              <a:buSzPts val="1300"/>
              <a:buChar char="•"/>
              <a:defRPr/>
            </a:lvl4pPr>
            <a:lvl5pPr marL="2286000" lvl="4" indent="-311150" algn="l">
              <a:lnSpc>
                <a:spcPct val="90000"/>
              </a:lnSpc>
              <a:spcBef>
                <a:spcPts val="300"/>
              </a:spcBef>
              <a:spcAft>
                <a:spcPts val="0"/>
              </a:spcAft>
              <a:buClr>
                <a:schemeClr val="dk1"/>
              </a:buClr>
              <a:buSzPts val="1300"/>
              <a:buChar char="•"/>
              <a:defRPr/>
            </a:lvl5pPr>
            <a:lvl6pPr marL="2743200" lvl="5" indent="-311150" algn="l">
              <a:lnSpc>
                <a:spcPct val="90000"/>
              </a:lnSpc>
              <a:spcBef>
                <a:spcPts val="300"/>
              </a:spcBef>
              <a:spcAft>
                <a:spcPts val="0"/>
              </a:spcAft>
              <a:buClr>
                <a:schemeClr val="dk1"/>
              </a:buClr>
              <a:buSzPts val="1300"/>
              <a:buChar char="•"/>
              <a:defRPr/>
            </a:lvl6pPr>
            <a:lvl7pPr marL="3200400" lvl="6" indent="-311150" algn="l">
              <a:lnSpc>
                <a:spcPct val="90000"/>
              </a:lnSpc>
              <a:spcBef>
                <a:spcPts val="300"/>
              </a:spcBef>
              <a:spcAft>
                <a:spcPts val="0"/>
              </a:spcAft>
              <a:buClr>
                <a:schemeClr val="dk1"/>
              </a:buClr>
              <a:buSzPts val="1300"/>
              <a:buChar char="•"/>
              <a:defRPr/>
            </a:lvl7pPr>
            <a:lvl8pPr marL="3657600" lvl="7" indent="-311150" algn="l">
              <a:lnSpc>
                <a:spcPct val="90000"/>
              </a:lnSpc>
              <a:spcBef>
                <a:spcPts val="300"/>
              </a:spcBef>
              <a:spcAft>
                <a:spcPts val="0"/>
              </a:spcAft>
              <a:buClr>
                <a:schemeClr val="dk1"/>
              </a:buClr>
              <a:buSzPts val="1300"/>
              <a:buChar char="•"/>
              <a:defRPr/>
            </a:lvl8pPr>
            <a:lvl9pPr marL="4114800" lvl="8" indent="-311150" algn="l">
              <a:lnSpc>
                <a:spcPct val="90000"/>
              </a:lnSpc>
              <a:spcBef>
                <a:spcPts val="300"/>
              </a:spcBef>
              <a:spcAft>
                <a:spcPts val="0"/>
              </a:spcAft>
              <a:buClr>
                <a:schemeClr val="dk1"/>
              </a:buClr>
              <a:buSzPts val="1300"/>
              <a:buChar char="•"/>
              <a:defRPr/>
            </a:lvl9pPr>
          </a:lstStyle>
          <a:p>
            <a:endParaRPr/>
          </a:p>
        </p:txBody>
      </p:sp>
      <p:sp>
        <p:nvSpPr>
          <p:cNvPr id="48" name="Google Shape;48;p27"/>
          <p:cNvSpPr txBox="1">
            <a:spLocks noGrp="1"/>
          </p:cNvSpPr>
          <p:nvPr>
            <p:ph type="body" idx="3"/>
          </p:nvPr>
        </p:nvSpPr>
        <p:spPr>
          <a:xfrm>
            <a:off x="4629152" y="1681163"/>
            <a:ext cx="3887400" cy="823800"/>
          </a:xfrm>
          <a:prstGeom prst="rect">
            <a:avLst/>
          </a:prstGeom>
          <a:noFill/>
          <a:ln>
            <a:noFill/>
          </a:ln>
        </p:spPr>
        <p:txBody>
          <a:bodyPr spcFirstLastPara="1" wrap="square" lIns="63900" tIns="31925" rIns="63900" bIns="31925" anchor="b" anchorCtr="0">
            <a:normAutofit/>
          </a:bodyPr>
          <a:lstStyle>
            <a:lvl1pPr marL="457200" lvl="0" indent="-228600" algn="l">
              <a:lnSpc>
                <a:spcPct val="90000"/>
              </a:lnSpc>
              <a:spcBef>
                <a:spcPts val="600"/>
              </a:spcBef>
              <a:spcAft>
                <a:spcPts val="0"/>
              </a:spcAft>
              <a:buClr>
                <a:schemeClr val="dk1"/>
              </a:buClr>
              <a:buSzPts val="1400"/>
              <a:buNone/>
              <a:defRPr sz="1400" b="1"/>
            </a:lvl1pPr>
            <a:lvl2pPr marL="914400" lvl="1" indent="-228600" algn="l">
              <a:lnSpc>
                <a:spcPct val="90000"/>
              </a:lnSpc>
              <a:spcBef>
                <a:spcPts val="300"/>
              </a:spcBef>
              <a:spcAft>
                <a:spcPts val="0"/>
              </a:spcAft>
              <a:buClr>
                <a:schemeClr val="dk1"/>
              </a:buClr>
              <a:buSzPts val="1200"/>
              <a:buNone/>
              <a:defRPr sz="1200" b="1"/>
            </a:lvl2pPr>
            <a:lvl3pPr marL="1371600" lvl="2" indent="-228600" algn="l">
              <a:lnSpc>
                <a:spcPct val="90000"/>
              </a:lnSpc>
              <a:spcBef>
                <a:spcPts val="300"/>
              </a:spcBef>
              <a:spcAft>
                <a:spcPts val="0"/>
              </a:spcAft>
              <a:buClr>
                <a:schemeClr val="dk1"/>
              </a:buClr>
              <a:buSzPts val="1000"/>
              <a:buNone/>
              <a:defRPr sz="1000" b="1"/>
            </a:lvl3pPr>
            <a:lvl4pPr marL="1828800" lvl="3" indent="-228600" algn="l">
              <a:lnSpc>
                <a:spcPct val="90000"/>
              </a:lnSpc>
              <a:spcBef>
                <a:spcPts val="300"/>
              </a:spcBef>
              <a:spcAft>
                <a:spcPts val="0"/>
              </a:spcAft>
              <a:buClr>
                <a:schemeClr val="dk1"/>
              </a:buClr>
              <a:buSzPts val="900"/>
              <a:buNone/>
              <a:defRPr sz="900" b="1"/>
            </a:lvl4pPr>
            <a:lvl5pPr marL="2286000" lvl="4" indent="-228600" algn="l">
              <a:lnSpc>
                <a:spcPct val="90000"/>
              </a:lnSpc>
              <a:spcBef>
                <a:spcPts val="300"/>
              </a:spcBef>
              <a:spcAft>
                <a:spcPts val="0"/>
              </a:spcAft>
              <a:buClr>
                <a:schemeClr val="dk1"/>
              </a:buClr>
              <a:buSzPts val="900"/>
              <a:buNone/>
              <a:defRPr sz="900" b="1"/>
            </a:lvl5pPr>
            <a:lvl6pPr marL="2743200" lvl="5" indent="-228600" algn="l">
              <a:lnSpc>
                <a:spcPct val="90000"/>
              </a:lnSpc>
              <a:spcBef>
                <a:spcPts val="300"/>
              </a:spcBef>
              <a:spcAft>
                <a:spcPts val="0"/>
              </a:spcAft>
              <a:buClr>
                <a:schemeClr val="dk1"/>
              </a:buClr>
              <a:buSzPts val="900"/>
              <a:buNone/>
              <a:defRPr sz="900" b="1"/>
            </a:lvl6pPr>
            <a:lvl7pPr marL="3200400" lvl="6" indent="-228600" algn="l">
              <a:lnSpc>
                <a:spcPct val="90000"/>
              </a:lnSpc>
              <a:spcBef>
                <a:spcPts val="300"/>
              </a:spcBef>
              <a:spcAft>
                <a:spcPts val="0"/>
              </a:spcAft>
              <a:buClr>
                <a:schemeClr val="dk1"/>
              </a:buClr>
              <a:buSzPts val="900"/>
              <a:buNone/>
              <a:defRPr sz="900" b="1"/>
            </a:lvl7pPr>
            <a:lvl8pPr marL="3657600" lvl="7" indent="-228600" algn="l">
              <a:lnSpc>
                <a:spcPct val="90000"/>
              </a:lnSpc>
              <a:spcBef>
                <a:spcPts val="300"/>
              </a:spcBef>
              <a:spcAft>
                <a:spcPts val="0"/>
              </a:spcAft>
              <a:buClr>
                <a:schemeClr val="dk1"/>
              </a:buClr>
              <a:buSzPts val="900"/>
              <a:buNone/>
              <a:defRPr sz="900" b="1"/>
            </a:lvl8pPr>
            <a:lvl9pPr marL="4114800" lvl="8" indent="-228600" algn="l">
              <a:lnSpc>
                <a:spcPct val="90000"/>
              </a:lnSpc>
              <a:spcBef>
                <a:spcPts val="300"/>
              </a:spcBef>
              <a:spcAft>
                <a:spcPts val="0"/>
              </a:spcAft>
              <a:buClr>
                <a:schemeClr val="dk1"/>
              </a:buClr>
              <a:buSzPts val="900"/>
              <a:buNone/>
              <a:defRPr sz="900" b="1"/>
            </a:lvl9pPr>
          </a:lstStyle>
          <a:p>
            <a:endParaRPr/>
          </a:p>
        </p:txBody>
      </p:sp>
      <p:sp>
        <p:nvSpPr>
          <p:cNvPr id="49" name="Google Shape;49;p27"/>
          <p:cNvSpPr txBox="1">
            <a:spLocks noGrp="1"/>
          </p:cNvSpPr>
          <p:nvPr>
            <p:ph type="body" idx="4"/>
          </p:nvPr>
        </p:nvSpPr>
        <p:spPr>
          <a:xfrm>
            <a:off x="4629152" y="2505075"/>
            <a:ext cx="3887400" cy="3684600"/>
          </a:xfrm>
          <a:prstGeom prst="rect">
            <a:avLst/>
          </a:prstGeom>
          <a:noFill/>
          <a:ln>
            <a:noFill/>
          </a:ln>
        </p:spPr>
        <p:txBody>
          <a:bodyPr spcFirstLastPara="1" wrap="square" lIns="63900" tIns="31925" rIns="63900" bIns="31925" anchor="t" anchorCtr="0">
            <a:normAutofit/>
          </a:bodyPr>
          <a:lstStyle>
            <a:lvl1pPr marL="457200" lvl="0" indent="-311150" algn="l">
              <a:lnSpc>
                <a:spcPct val="90000"/>
              </a:lnSpc>
              <a:spcBef>
                <a:spcPts val="600"/>
              </a:spcBef>
              <a:spcAft>
                <a:spcPts val="0"/>
              </a:spcAft>
              <a:buClr>
                <a:schemeClr val="dk1"/>
              </a:buClr>
              <a:buSzPts val="1300"/>
              <a:buChar char="•"/>
              <a:defRPr/>
            </a:lvl1pPr>
            <a:lvl2pPr marL="914400" lvl="1" indent="-311150" algn="l">
              <a:lnSpc>
                <a:spcPct val="90000"/>
              </a:lnSpc>
              <a:spcBef>
                <a:spcPts val="300"/>
              </a:spcBef>
              <a:spcAft>
                <a:spcPts val="0"/>
              </a:spcAft>
              <a:buClr>
                <a:schemeClr val="dk1"/>
              </a:buClr>
              <a:buSzPts val="1300"/>
              <a:buChar char="•"/>
              <a:defRPr/>
            </a:lvl2pPr>
            <a:lvl3pPr marL="1371600" lvl="2" indent="-311150" algn="l">
              <a:lnSpc>
                <a:spcPct val="90000"/>
              </a:lnSpc>
              <a:spcBef>
                <a:spcPts val="300"/>
              </a:spcBef>
              <a:spcAft>
                <a:spcPts val="0"/>
              </a:spcAft>
              <a:buClr>
                <a:schemeClr val="dk1"/>
              </a:buClr>
              <a:buSzPts val="1300"/>
              <a:buChar char="•"/>
              <a:defRPr/>
            </a:lvl3pPr>
            <a:lvl4pPr marL="1828800" lvl="3" indent="-311150" algn="l">
              <a:lnSpc>
                <a:spcPct val="90000"/>
              </a:lnSpc>
              <a:spcBef>
                <a:spcPts val="300"/>
              </a:spcBef>
              <a:spcAft>
                <a:spcPts val="0"/>
              </a:spcAft>
              <a:buClr>
                <a:schemeClr val="dk1"/>
              </a:buClr>
              <a:buSzPts val="1300"/>
              <a:buChar char="•"/>
              <a:defRPr/>
            </a:lvl4pPr>
            <a:lvl5pPr marL="2286000" lvl="4" indent="-311150" algn="l">
              <a:lnSpc>
                <a:spcPct val="90000"/>
              </a:lnSpc>
              <a:spcBef>
                <a:spcPts val="300"/>
              </a:spcBef>
              <a:spcAft>
                <a:spcPts val="0"/>
              </a:spcAft>
              <a:buClr>
                <a:schemeClr val="dk1"/>
              </a:buClr>
              <a:buSzPts val="1300"/>
              <a:buChar char="•"/>
              <a:defRPr/>
            </a:lvl5pPr>
            <a:lvl6pPr marL="2743200" lvl="5" indent="-311150" algn="l">
              <a:lnSpc>
                <a:spcPct val="90000"/>
              </a:lnSpc>
              <a:spcBef>
                <a:spcPts val="300"/>
              </a:spcBef>
              <a:spcAft>
                <a:spcPts val="0"/>
              </a:spcAft>
              <a:buClr>
                <a:schemeClr val="dk1"/>
              </a:buClr>
              <a:buSzPts val="1300"/>
              <a:buChar char="•"/>
              <a:defRPr/>
            </a:lvl6pPr>
            <a:lvl7pPr marL="3200400" lvl="6" indent="-311150" algn="l">
              <a:lnSpc>
                <a:spcPct val="90000"/>
              </a:lnSpc>
              <a:spcBef>
                <a:spcPts val="300"/>
              </a:spcBef>
              <a:spcAft>
                <a:spcPts val="0"/>
              </a:spcAft>
              <a:buClr>
                <a:schemeClr val="dk1"/>
              </a:buClr>
              <a:buSzPts val="1300"/>
              <a:buChar char="•"/>
              <a:defRPr/>
            </a:lvl7pPr>
            <a:lvl8pPr marL="3657600" lvl="7" indent="-311150" algn="l">
              <a:lnSpc>
                <a:spcPct val="90000"/>
              </a:lnSpc>
              <a:spcBef>
                <a:spcPts val="300"/>
              </a:spcBef>
              <a:spcAft>
                <a:spcPts val="0"/>
              </a:spcAft>
              <a:buClr>
                <a:schemeClr val="dk1"/>
              </a:buClr>
              <a:buSzPts val="1300"/>
              <a:buChar char="•"/>
              <a:defRPr/>
            </a:lvl8pPr>
            <a:lvl9pPr marL="4114800" lvl="8" indent="-311150" algn="l">
              <a:lnSpc>
                <a:spcPct val="90000"/>
              </a:lnSpc>
              <a:spcBef>
                <a:spcPts val="300"/>
              </a:spcBef>
              <a:spcAft>
                <a:spcPts val="0"/>
              </a:spcAft>
              <a:buClr>
                <a:schemeClr val="dk1"/>
              </a:buClr>
              <a:buSzPts val="1300"/>
              <a:buChar char="•"/>
              <a:defRPr/>
            </a:lvl9pPr>
          </a:lstStyle>
          <a:p>
            <a:endParaRPr/>
          </a:p>
        </p:txBody>
      </p:sp>
      <p:sp>
        <p:nvSpPr>
          <p:cNvPr id="50" name="Google Shape;50;p27"/>
          <p:cNvSpPr txBox="1">
            <a:spLocks noGrp="1"/>
          </p:cNvSpPr>
          <p:nvPr>
            <p:ph type="dt" idx="10"/>
          </p:nvPr>
        </p:nvSpPr>
        <p:spPr>
          <a:xfrm>
            <a:off x="628650" y="6356352"/>
            <a:ext cx="2057400" cy="365100"/>
          </a:xfrm>
          <a:prstGeom prst="rect">
            <a:avLst/>
          </a:prstGeom>
          <a:noFill/>
          <a:ln>
            <a:noFill/>
          </a:ln>
        </p:spPr>
        <p:txBody>
          <a:bodyPr spcFirstLastPara="1" wrap="square" lIns="63900" tIns="31925" rIns="63900" bIns="31925" anchor="ctr" anchorCtr="0">
            <a:noAutofit/>
          </a:bodyPr>
          <a:lstStyle>
            <a:lvl1pPr lvl="0" algn="l">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a:endParaRPr/>
          </a:p>
        </p:txBody>
      </p:sp>
      <p:sp>
        <p:nvSpPr>
          <p:cNvPr id="51" name="Google Shape;51;p27"/>
          <p:cNvSpPr txBox="1">
            <a:spLocks noGrp="1"/>
          </p:cNvSpPr>
          <p:nvPr>
            <p:ph type="ftr" idx="11"/>
          </p:nvPr>
        </p:nvSpPr>
        <p:spPr>
          <a:xfrm>
            <a:off x="3028950" y="6356352"/>
            <a:ext cx="3086100" cy="365100"/>
          </a:xfrm>
          <a:prstGeom prst="rect">
            <a:avLst/>
          </a:prstGeom>
          <a:noFill/>
          <a:ln>
            <a:noFill/>
          </a:ln>
        </p:spPr>
        <p:txBody>
          <a:bodyPr spcFirstLastPara="1" wrap="square" lIns="63900" tIns="31925" rIns="63900" bIns="31925" anchor="ctr" anchorCtr="0">
            <a:noAutofit/>
          </a:bodyPr>
          <a:lstStyle>
            <a:lvl1pPr lvl="0" algn="ctr">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a:endParaRPr/>
          </a:p>
        </p:txBody>
      </p:sp>
      <p:sp>
        <p:nvSpPr>
          <p:cNvPr id="52" name="Google Shape;52;p27"/>
          <p:cNvSpPr txBox="1">
            <a:spLocks noGrp="1"/>
          </p:cNvSpPr>
          <p:nvPr>
            <p:ph type="sldNum" idx="12"/>
          </p:nvPr>
        </p:nvSpPr>
        <p:spPr>
          <a:xfrm>
            <a:off x="6457950" y="6356352"/>
            <a:ext cx="2057400" cy="365100"/>
          </a:xfrm>
          <a:prstGeom prst="rect">
            <a:avLst/>
          </a:prstGeom>
          <a:noFill/>
          <a:ln>
            <a:noFill/>
          </a:ln>
        </p:spPr>
        <p:txBody>
          <a:bodyPr spcFirstLastPara="1" wrap="square" lIns="63900" tIns="31925" rIns="63900" bIns="3192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8"/>
          <p:cNvSpPr txBox="1">
            <a:spLocks noGrp="1"/>
          </p:cNvSpPr>
          <p:nvPr>
            <p:ph type="title"/>
          </p:nvPr>
        </p:nvSpPr>
        <p:spPr>
          <a:xfrm>
            <a:off x="628650" y="365126"/>
            <a:ext cx="7886700" cy="1325700"/>
          </a:xfrm>
          <a:prstGeom prst="rect">
            <a:avLst/>
          </a:prstGeom>
          <a:noFill/>
          <a:ln>
            <a:noFill/>
          </a:ln>
        </p:spPr>
        <p:txBody>
          <a:bodyPr spcFirstLastPara="1" wrap="square" lIns="63900" tIns="31925" rIns="63900" bIns="31925" anchor="ctr" anchorCtr="0">
            <a:normAutofit/>
          </a:bodyPr>
          <a:lstStyle>
            <a:lvl1pPr lvl="0" algn="l">
              <a:lnSpc>
                <a:spcPct val="90000"/>
              </a:lnSpc>
              <a:spcBef>
                <a:spcPts val="0"/>
              </a:spcBef>
              <a:spcAft>
                <a:spcPts val="0"/>
              </a:spcAft>
              <a:buClr>
                <a:schemeClr val="dk1"/>
              </a:buClr>
              <a:buSzPts val="13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a:endParaRPr/>
          </a:p>
        </p:txBody>
      </p:sp>
      <p:sp>
        <p:nvSpPr>
          <p:cNvPr id="55" name="Google Shape;55;p28"/>
          <p:cNvSpPr txBox="1">
            <a:spLocks noGrp="1"/>
          </p:cNvSpPr>
          <p:nvPr>
            <p:ph type="dt" idx="10"/>
          </p:nvPr>
        </p:nvSpPr>
        <p:spPr>
          <a:xfrm>
            <a:off x="628650" y="6356352"/>
            <a:ext cx="2057400" cy="365100"/>
          </a:xfrm>
          <a:prstGeom prst="rect">
            <a:avLst/>
          </a:prstGeom>
          <a:noFill/>
          <a:ln>
            <a:noFill/>
          </a:ln>
        </p:spPr>
        <p:txBody>
          <a:bodyPr spcFirstLastPara="1" wrap="square" lIns="63900" tIns="31925" rIns="63900" bIns="31925" anchor="ctr" anchorCtr="0">
            <a:noAutofit/>
          </a:bodyPr>
          <a:lstStyle>
            <a:lvl1pPr lvl="0" algn="l">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a:endParaRPr/>
          </a:p>
        </p:txBody>
      </p:sp>
      <p:sp>
        <p:nvSpPr>
          <p:cNvPr id="56" name="Google Shape;56;p28"/>
          <p:cNvSpPr txBox="1">
            <a:spLocks noGrp="1"/>
          </p:cNvSpPr>
          <p:nvPr>
            <p:ph type="ftr" idx="11"/>
          </p:nvPr>
        </p:nvSpPr>
        <p:spPr>
          <a:xfrm>
            <a:off x="3028950" y="6356352"/>
            <a:ext cx="3086100" cy="365100"/>
          </a:xfrm>
          <a:prstGeom prst="rect">
            <a:avLst/>
          </a:prstGeom>
          <a:noFill/>
          <a:ln>
            <a:noFill/>
          </a:ln>
        </p:spPr>
        <p:txBody>
          <a:bodyPr spcFirstLastPara="1" wrap="square" lIns="63900" tIns="31925" rIns="63900" bIns="31925" anchor="ctr" anchorCtr="0">
            <a:noAutofit/>
          </a:bodyPr>
          <a:lstStyle>
            <a:lvl1pPr lvl="0" algn="ctr">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a:endParaRPr/>
          </a:p>
        </p:txBody>
      </p:sp>
      <p:sp>
        <p:nvSpPr>
          <p:cNvPr id="57" name="Google Shape;57;p28"/>
          <p:cNvSpPr txBox="1">
            <a:spLocks noGrp="1"/>
          </p:cNvSpPr>
          <p:nvPr>
            <p:ph type="sldNum" idx="12"/>
          </p:nvPr>
        </p:nvSpPr>
        <p:spPr>
          <a:xfrm>
            <a:off x="6457950" y="6356352"/>
            <a:ext cx="2057400" cy="365100"/>
          </a:xfrm>
          <a:prstGeom prst="rect">
            <a:avLst/>
          </a:prstGeom>
          <a:noFill/>
          <a:ln>
            <a:noFill/>
          </a:ln>
        </p:spPr>
        <p:txBody>
          <a:bodyPr spcFirstLastPara="1" wrap="square" lIns="63900" tIns="31925" rIns="63900" bIns="3192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629841" y="457200"/>
            <a:ext cx="2949300" cy="1600200"/>
          </a:xfrm>
          <a:prstGeom prst="rect">
            <a:avLst/>
          </a:prstGeom>
          <a:noFill/>
          <a:ln>
            <a:noFill/>
          </a:ln>
        </p:spPr>
        <p:txBody>
          <a:bodyPr spcFirstLastPara="1" wrap="square" lIns="63900" tIns="31925" rIns="63900" bIns="31925" anchor="b" anchorCtr="0">
            <a:normAutofit/>
          </a:bodyPr>
          <a:lstStyle>
            <a:lvl1pPr lvl="0" algn="l">
              <a:lnSpc>
                <a:spcPct val="90000"/>
              </a:lnSpc>
              <a:spcBef>
                <a:spcPts val="0"/>
              </a:spcBef>
              <a:spcAft>
                <a:spcPts val="0"/>
              </a:spcAft>
              <a:buClr>
                <a:schemeClr val="dk1"/>
              </a:buClr>
              <a:buSzPts val="1900"/>
              <a:buFont typeface="Calibri"/>
              <a:buNone/>
              <a:defRPr sz="1900"/>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a:endParaRPr/>
          </a:p>
        </p:txBody>
      </p:sp>
      <p:sp>
        <p:nvSpPr>
          <p:cNvPr id="60" name="Google Shape;60;p29"/>
          <p:cNvSpPr txBox="1">
            <a:spLocks noGrp="1"/>
          </p:cNvSpPr>
          <p:nvPr>
            <p:ph type="body" idx="1"/>
          </p:nvPr>
        </p:nvSpPr>
        <p:spPr>
          <a:xfrm>
            <a:off x="3887391" y="987426"/>
            <a:ext cx="4629300" cy="4873500"/>
          </a:xfrm>
          <a:prstGeom prst="rect">
            <a:avLst/>
          </a:prstGeom>
          <a:noFill/>
          <a:ln>
            <a:noFill/>
          </a:ln>
        </p:spPr>
        <p:txBody>
          <a:bodyPr spcFirstLastPara="1" wrap="square" lIns="63900" tIns="31925" rIns="63900" bIns="31925" anchor="t" anchorCtr="0">
            <a:normAutofit/>
          </a:bodyPr>
          <a:lstStyle>
            <a:lvl1pPr marL="457200" lvl="0" indent="-349250" algn="l">
              <a:lnSpc>
                <a:spcPct val="90000"/>
              </a:lnSpc>
              <a:spcBef>
                <a:spcPts val="600"/>
              </a:spcBef>
              <a:spcAft>
                <a:spcPts val="0"/>
              </a:spcAft>
              <a:buClr>
                <a:schemeClr val="dk1"/>
              </a:buClr>
              <a:buSzPts val="1900"/>
              <a:buChar char="•"/>
              <a:defRPr sz="1900"/>
            </a:lvl1pPr>
            <a:lvl2pPr marL="914400" lvl="1" indent="-330200" algn="l">
              <a:lnSpc>
                <a:spcPct val="90000"/>
              </a:lnSpc>
              <a:spcBef>
                <a:spcPts val="300"/>
              </a:spcBef>
              <a:spcAft>
                <a:spcPts val="0"/>
              </a:spcAft>
              <a:buClr>
                <a:schemeClr val="dk1"/>
              </a:buClr>
              <a:buSzPts val="1600"/>
              <a:buChar char="•"/>
              <a:defRPr sz="1600"/>
            </a:lvl2pPr>
            <a:lvl3pPr marL="1371600" lvl="2" indent="-317500" algn="l">
              <a:lnSpc>
                <a:spcPct val="90000"/>
              </a:lnSpc>
              <a:spcBef>
                <a:spcPts val="300"/>
              </a:spcBef>
              <a:spcAft>
                <a:spcPts val="0"/>
              </a:spcAft>
              <a:buClr>
                <a:schemeClr val="dk1"/>
              </a:buClr>
              <a:buSzPts val="1400"/>
              <a:buChar char="•"/>
              <a:defRPr sz="1400"/>
            </a:lvl3pPr>
            <a:lvl4pPr marL="1828800" lvl="3" indent="-304800" algn="l">
              <a:lnSpc>
                <a:spcPct val="90000"/>
              </a:lnSpc>
              <a:spcBef>
                <a:spcPts val="300"/>
              </a:spcBef>
              <a:spcAft>
                <a:spcPts val="0"/>
              </a:spcAft>
              <a:buClr>
                <a:schemeClr val="dk1"/>
              </a:buClr>
              <a:buSzPts val="1200"/>
              <a:buChar char="•"/>
              <a:defRPr sz="1200"/>
            </a:lvl4pPr>
            <a:lvl5pPr marL="2286000" lvl="4" indent="-304800" algn="l">
              <a:lnSpc>
                <a:spcPct val="90000"/>
              </a:lnSpc>
              <a:spcBef>
                <a:spcPts val="300"/>
              </a:spcBef>
              <a:spcAft>
                <a:spcPts val="0"/>
              </a:spcAft>
              <a:buClr>
                <a:schemeClr val="dk1"/>
              </a:buClr>
              <a:buSzPts val="1200"/>
              <a:buChar char="•"/>
              <a:defRPr sz="1200"/>
            </a:lvl5pPr>
            <a:lvl6pPr marL="2743200" lvl="5" indent="-304800" algn="l">
              <a:lnSpc>
                <a:spcPct val="90000"/>
              </a:lnSpc>
              <a:spcBef>
                <a:spcPts val="300"/>
              </a:spcBef>
              <a:spcAft>
                <a:spcPts val="0"/>
              </a:spcAft>
              <a:buClr>
                <a:schemeClr val="dk1"/>
              </a:buClr>
              <a:buSzPts val="1200"/>
              <a:buChar char="•"/>
              <a:defRPr sz="1200"/>
            </a:lvl6pPr>
            <a:lvl7pPr marL="3200400" lvl="6" indent="-304800" algn="l">
              <a:lnSpc>
                <a:spcPct val="90000"/>
              </a:lnSpc>
              <a:spcBef>
                <a:spcPts val="300"/>
              </a:spcBef>
              <a:spcAft>
                <a:spcPts val="0"/>
              </a:spcAft>
              <a:buClr>
                <a:schemeClr val="dk1"/>
              </a:buClr>
              <a:buSzPts val="1200"/>
              <a:buChar char="•"/>
              <a:defRPr sz="1200"/>
            </a:lvl7pPr>
            <a:lvl8pPr marL="3657600" lvl="7" indent="-304800" algn="l">
              <a:lnSpc>
                <a:spcPct val="90000"/>
              </a:lnSpc>
              <a:spcBef>
                <a:spcPts val="300"/>
              </a:spcBef>
              <a:spcAft>
                <a:spcPts val="0"/>
              </a:spcAft>
              <a:buClr>
                <a:schemeClr val="dk1"/>
              </a:buClr>
              <a:buSzPts val="1200"/>
              <a:buChar char="•"/>
              <a:defRPr sz="1200"/>
            </a:lvl8pPr>
            <a:lvl9pPr marL="4114800" lvl="8" indent="-304800" algn="l">
              <a:lnSpc>
                <a:spcPct val="90000"/>
              </a:lnSpc>
              <a:spcBef>
                <a:spcPts val="300"/>
              </a:spcBef>
              <a:spcAft>
                <a:spcPts val="0"/>
              </a:spcAft>
              <a:buClr>
                <a:schemeClr val="dk1"/>
              </a:buClr>
              <a:buSzPts val="1200"/>
              <a:buChar char="•"/>
              <a:defRPr sz="1200"/>
            </a:lvl9pPr>
          </a:lstStyle>
          <a:p>
            <a:endParaRPr/>
          </a:p>
        </p:txBody>
      </p:sp>
      <p:sp>
        <p:nvSpPr>
          <p:cNvPr id="61" name="Google Shape;61;p29"/>
          <p:cNvSpPr txBox="1">
            <a:spLocks noGrp="1"/>
          </p:cNvSpPr>
          <p:nvPr>
            <p:ph type="body" idx="2"/>
          </p:nvPr>
        </p:nvSpPr>
        <p:spPr>
          <a:xfrm>
            <a:off x="629841" y="2057401"/>
            <a:ext cx="2949300" cy="3811500"/>
          </a:xfrm>
          <a:prstGeom prst="rect">
            <a:avLst/>
          </a:prstGeom>
          <a:noFill/>
          <a:ln>
            <a:noFill/>
          </a:ln>
        </p:spPr>
        <p:txBody>
          <a:bodyPr spcFirstLastPara="1" wrap="square" lIns="63900" tIns="31925" rIns="63900" bIns="31925" anchor="t" anchorCtr="0">
            <a:normAutofit/>
          </a:bodyPr>
          <a:lstStyle>
            <a:lvl1pPr marL="457200" lvl="0" indent="-228600" algn="l">
              <a:lnSpc>
                <a:spcPct val="90000"/>
              </a:lnSpc>
              <a:spcBef>
                <a:spcPts val="600"/>
              </a:spcBef>
              <a:spcAft>
                <a:spcPts val="0"/>
              </a:spcAft>
              <a:buClr>
                <a:schemeClr val="dk1"/>
              </a:buClr>
              <a:buSzPts val="900"/>
              <a:buNone/>
              <a:defRPr sz="900"/>
            </a:lvl1pPr>
            <a:lvl2pPr marL="914400" lvl="1" indent="-228600" algn="l">
              <a:lnSpc>
                <a:spcPct val="90000"/>
              </a:lnSpc>
              <a:spcBef>
                <a:spcPts val="300"/>
              </a:spcBef>
              <a:spcAft>
                <a:spcPts val="0"/>
              </a:spcAft>
              <a:buClr>
                <a:schemeClr val="dk1"/>
              </a:buClr>
              <a:buSzPts val="800"/>
              <a:buNone/>
              <a:defRPr sz="800"/>
            </a:lvl2pPr>
            <a:lvl3pPr marL="1371600" lvl="2" indent="-228600" algn="l">
              <a:lnSpc>
                <a:spcPct val="90000"/>
              </a:lnSpc>
              <a:spcBef>
                <a:spcPts val="300"/>
              </a:spcBef>
              <a:spcAft>
                <a:spcPts val="0"/>
              </a:spcAft>
              <a:buClr>
                <a:schemeClr val="dk1"/>
              </a:buClr>
              <a:buSzPts val="700"/>
              <a:buNone/>
              <a:defRPr sz="700"/>
            </a:lvl3pPr>
            <a:lvl4pPr marL="1828800" lvl="3" indent="-228600" algn="l">
              <a:lnSpc>
                <a:spcPct val="90000"/>
              </a:lnSpc>
              <a:spcBef>
                <a:spcPts val="300"/>
              </a:spcBef>
              <a:spcAft>
                <a:spcPts val="0"/>
              </a:spcAft>
              <a:buClr>
                <a:schemeClr val="dk1"/>
              </a:buClr>
              <a:buSzPts val="600"/>
              <a:buNone/>
              <a:defRPr sz="600"/>
            </a:lvl4pPr>
            <a:lvl5pPr marL="2286000" lvl="4" indent="-228600" algn="l">
              <a:lnSpc>
                <a:spcPct val="90000"/>
              </a:lnSpc>
              <a:spcBef>
                <a:spcPts val="300"/>
              </a:spcBef>
              <a:spcAft>
                <a:spcPts val="0"/>
              </a:spcAft>
              <a:buClr>
                <a:schemeClr val="dk1"/>
              </a:buClr>
              <a:buSzPts val="600"/>
              <a:buNone/>
              <a:defRPr sz="600"/>
            </a:lvl5pPr>
            <a:lvl6pPr marL="2743200" lvl="5" indent="-228600" algn="l">
              <a:lnSpc>
                <a:spcPct val="90000"/>
              </a:lnSpc>
              <a:spcBef>
                <a:spcPts val="300"/>
              </a:spcBef>
              <a:spcAft>
                <a:spcPts val="0"/>
              </a:spcAft>
              <a:buClr>
                <a:schemeClr val="dk1"/>
              </a:buClr>
              <a:buSzPts val="600"/>
              <a:buNone/>
              <a:defRPr sz="600"/>
            </a:lvl6pPr>
            <a:lvl7pPr marL="3200400" lvl="6" indent="-228600" algn="l">
              <a:lnSpc>
                <a:spcPct val="90000"/>
              </a:lnSpc>
              <a:spcBef>
                <a:spcPts val="300"/>
              </a:spcBef>
              <a:spcAft>
                <a:spcPts val="0"/>
              </a:spcAft>
              <a:buClr>
                <a:schemeClr val="dk1"/>
              </a:buClr>
              <a:buSzPts val="600"/>
              <a:buNone/>
              <a:defRPr sz="600"/>
            </a:lvl7pPr>
            <a:lvl8pPr marL="3657600" lvl="7" indent="-228600" algn="l">
              <a:lnSpc>
                <a:spcPct val="90000"/>
              </a:lnSpc>
              <a:spcBef>
                <a:spcPts val="300"/>
              </a:spcBef>
              <a:spcAft>
                <a:spcPts val="0"/>
              </a:spcAft>
              <a:buClr>
                <a:schemeClr val="dk1"/>
              </a:buClr>
              <a:buSzPts val="600"/>
              <a:buNone/>
              <a:defRPr sz="600"/>
            </a:lvl8pPr>
            <a:lvl9pPr marL="4114800" lvl="8" indent="-228600" algn="l">
              <a:lnSpc>
                <a:spcPct val="90000"/>
              </a:lnSpc>
              <a:spcBef>
                <a:spcPts val="300"/>
              </a:spcBef>
              <a:spcAft>
                <a:spcPts val="0"/>
              </a:spcAft>
              <a:buClr>
                <a:schemeClr val="dk1"/>
              </a:buClr>
              <a:buSzPts val="600"/>
              <a:buNone/>
              <a:defRPr sz="600"/>
            </a:lvl9pPr>
          </a:lstStyle>
          <a:p>
            <a:endParaRPr/>
          </a:p>
        </p:txBody>
      </p:sp>
      <p:sp>
        <p:nvSpPr>
          <p:cNvPr id="62" name="Google Shape;62;p29"/>
          <p:cNvSpPr txBox="1">
            <a:spLocks noGrp="1"/>
          </p:cNvSpPr>
          <p:nvPr>
            <p:ph type="dt" idx="10"/>
          </p:nvPr>
        </p:nvSpPr>
        <p:spPr>
          <a:xfrm>
            <a:off x="628650" y="6356352"/>
            <a:ext cx="2057400" cy="365100"/>
          </a:xfrm>
          <a:prstGeom prst="rect">
            <a:avLst/>
          </a:prstGeom>
          <a:noFill/>
          <a:ln>
            <a:noFill/>
          </a:ln>
        </p:spPr>
        <p:txBody>
          <a:bodyPr spcFirstLastPara="1" wrap="square" lIns="63900" tIns="31925" rIns="63900" bIns="31925" anchor="ctr" anchorCtr="0">
            <a:noAutofit/>
          </a:bodyPr>
          <a:lstStyle>
            <a:lvl1pPr lvl="0" algn="l">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a:endParaRPr/>
          </a:p>
        </p:txBody>
      </p:sp>
      <p:sp>
        <p:nvSpPr>
          <p:cNvPr id="63" name="Google Shape;63;p29"/>
          <p:cNvSpPr txBox="1">
            <a:spLocks noGrp="1"/>
          </p:cNvSpPr>
          <p:nvPr>
            <p:ph type="ftr" idx="11"/>
          </p:nvPr>
        </p:nvSpPr>
        <p:spPr>
          <a:xfrm>
            <a:off x="3028950" y="6356352"/>
            <a:ext cx="3086100" cy="365100"/>
          </a:xfrm>
          <a:prstGeom prst="rect">
            <a:avLst/>
          </a:prstGeom>
          <a:noFill/>
          <a:ln>
            <a:noFill/>
          </a:ln>
        </p:spPr>
        <p:txBody>
          <a:bodyPr spcFirstLastPara="1" wrap="square" lIns="63900" tIns="31925" rIns="63900" bIns="31925" anchor="ctr" anchorCtr="0">
            <a:noAutofit/>
          </a:bodyPr>
          <a:lstStyle>
            <a:lvl1pPr lvl="0" algn="ctr">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a:endParaRPr/>
          </a:p>
        </p:txBody>
      </p:sp>
      <p:sp>
        <p:nvSpPr>
          <p:cNvPr id="64" name="Google Shape;64;p29"/>
          <p:cNvSpPr txBox="1">
            <a:spLocks noGrp="1"/>
          </p:cNvSpPr>
          <p:nvPr>
            <p:ph type="sldNum" idx="12"/>
          </p:nvPr>
        </p:nvSpPr>
        <p:spPr>
          <a:xfrm>
            <a:off x="6457950" y="6356352"/>
            <a:ext cx="2057400" cy="365100"/>
          </a:xfrm>
          <a:prstGeom prst="rect">
            <a:avLst/>
          </a:prstGeom>
          <a:noFill/>
          <a:ln>
            <a:noFill/>
          </a:ln>
        </p:spPr>
        <p:txBody>
          <a:bodyPr spcFirstLastPara="1" wrap="square" lIns="63900" tIns="31925" rIns="63900" bIns="3192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629841" y="457200"/>
            <a:ext cx="2949300" cy="1600200"/>
          </a:xfrm>
          <a:prstGeom prst="rect">
            <a:avLst/>
          </a:prstGeom>
          <a:noFill/>
          <a:ln>
            <a:noFill/>
          </a:ln>
        </p:spPr>
        <p:txBody>
          <a:bodyPr spcFirstLastPara="1" wrap="square" lIns="63900" tIns="31925" rIns="63900" bIns="31925" anchor="b" anchorCtr="0">
            <a:normAutofit/>
          </a:bodyPr>
          <a:lstStyle>
            <a:lvl1pPr lvl="0" algn="l">
              <a:lnSpc>
                <a:spcPct val="90000"/>
              </a:lnSpc>
              <a:spcBef>
                <a:spcPts val="0"/>
              </a:spcBef>
              <a:spcAft>
                <a:spcPts val="0"/>
              </a:spcAft>
              <a:buClr>
                <a:schemeClr val="dk1"/>
              </a:buClr>
              <a:buSzPts val="1900"/>
              <a:buFont typeface="Calibri"/>
              <a:buNone/>
              <a:defRPr sz="1900"/>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a:endParaRPr/>
          </a:p>
        </p:txBody>
      </p:sp>
      <p:sp>
        <p:nvSpPr>
          <p:cNvPr id="67" name="Google Shape;67;p30"/>
          <p:cNvSpPr>
            <a:spLocks noGrp="1"/>
          </p:cNvSpPr>
          <p:nvPr>
            <p:ph type="pic" idx="2"/>
          </p:nvPr>
        </p:nvSpPr>
        <p:spPr>
          <a:xfrm>
            <a:off x="3887391" y="987426"/>
            <a:ext cx="4629300" cy="4873500"/>
          </a:xfrm>
          <a:prstGeom prst="rect">
            <a:avLst/>
          </a:prstGeom>
          <a:noFill/>
          <a:ln>
            <a:noFill/>
          </a:ln>
        </p:spPr>
        <p:txBody>
          <a:bodyPr spcFirstLastPara="1" wrap="square" lIns="63900" tIns="31925" rIns="63900" bIns="31925" anchor="t" anchorCtr="0">
            <a:normAutofit/>
          </a:bodyPr>
          <a:lstStyle>
            <a:lvl1pPr marR="0" lvl="0" algn="l" rtl="0">
              <a:lnSpc>
                <a:spcPct val="90000"/>
              </a:lnSpc>
              <a:spcBef>
                <a:spcPts val="6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1pPr>
            <a:lvl2pPr marR="0" lvl="1" algn="l" rtl="0">
              <a:lnSpc>
                <a:spcPct val="90000"/>
              </a:lnSpc>
              <a:spcBef>
                <a:spcPts val="3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2pPr>
            <a:lvl3pPr marR="0" lvl="2" algn="l" rtl="0">
              <a:lnSpc>
                <a:spcPct val="90000"/>
              </a:lnSpc>
              <a:spcBef>
                <a:spcPts val="3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l" rtl="0">
              <a:lnSpc>
                <a:spcPct val="90000"/>
              </a:lnSpc>
              <a:spcBef>
                <a:spcPts val="3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l" rtl="0">
              <a:lnSpc>
                <a:spcPct val="90000"/>
              </a:lnSpc>
              <a:spcBef>
                <a:spcPts val="3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l" rtl="0">
              <a:lnSpc>
                <a:spcPct val="90000"/>
              </a:lnSpc>
              <a:spcBef>
                <a:spcPts val="3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l" rtl="0">
              <a:lnSpc>
                <a:spcPct val="90000"/>
              </a:lnSpc>
              <a:spcBef>
                <a:spcPts val="3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l" rtl="0">
              <a:lnSpc>
                <a:spcPct val="90000"/>
              </a:lnSpc>
              <a:spcBef>
                <a:spcPts val="3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l" rtl="0">
              <a:lnSpc>
                <a:spcPct val="90000"/>
              </a:lnSpc>
              <a:spcBef>
                <a:spcPts val="3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68" name="Google Shape;68;p30"/>
          <p:cNvSpPr txBox="1">
            <a:spLocks noGrp="1"/>
          </p:cNvSpPr>
          <p:nvPr>
            <p:ph type="body" idx="1"/>
          </p:nvPr>
        </p:nvSpPr>
        <p:spPr>
          <a:xfrm>
            <a:off x="629841" y="2057401"/>
            <a:ext cx="2949300" cy="3811500"/>
          </a:xfrm>
          <a:prstGeom prst="rect">
            <a:avLst/>
          </a:prstGeom>
          <a:noFill/>
          <a:ln>
            <a:noFill/>
          </a:ln>
        </p:spPr>
        <p:txBody>
          <a:bodyPr spcFirstLastPara="1" wrap="square" lIns="63900" tIns="31925" rIns="63900" bIns="31925" anchor="t" anchorCtr="0">
            <a:normAutofit/>
          </a:bodyPr>
          <a:lstStyle>
            <a:lvl1pPr marL="457200" lvl="0" indent="-228600" algn="l">
              <a:lnSpc>
                <a:spcPct val="90000"/>
              </a:lnSpc>
              <a:spcBef>
                <a:spcPts val="600"/>
              </a:spcBef>
              <a:spcAft>
                <a:spcPts val="0"/>
              </a:spcAft>
              <a:buClr>
                <a:schemeClr val="dk1"/>
              </a:buClr>
              <a:buSzPts val="900"/>
              <a:buNone/>
              <a:defRPr sz="900"/>
            </a:lvl1pPr>
            <a:lvl2pPr marL="914400" lvl="1" indent="-228600" algn="l">
              <a:lnSpc>
                <a:spcPct val="90000"/>
              </a:lnSpc>
              <a:spcBef>
                <a:spcPts val="300"/>
              </a:spcBef>
              <a:spcAft>
                <a:spcPts val="0"/>
              </a:spcAft>
              <a:buClr>
                <a:schemeClr val="dk1"/>
              </a:buClr>
              <a:buSzPts val="800"/>
              <a:buNone/>
              <a:defRPr sz="800"/>
            </a:lvl2pPr>
            <a:lvl3pPr marL="1371600" lvl="2" indent="-228600" algn="l">
              <a:lnSpc>
                <a:spcPct val="90000"/>
              </a:lnSpc>
              <a:spcBef>
                <a:spcPts val="300"/>
              </a:spcBef>
              <a:spcAft>
                <a:spcPts val="0"/>
              </a:spcAft>
              <a:buClr>
                <a:schemeClr val="dk1"/>
              </a:buClr>
              <a:buSzPts val="700"/>
              <a:buNone/>
              <a:defRPr sz="700"/>
            </a:lvl3pPr>
            <a:lvl4pPr marL="1828800" lvl="3" indent="-228600" algn="l">
              <a:lnSpc>
                <a:spcPct val="90000"/>
              </a:lnSpc>
              <a:spcBef>
                <a:spcPts val="300"/>
              </a:spcBef>
              <a:spcAft>
                <a:spcPts val="0"/>
              </a:spcAft>
              <a:buClr>
                <a:schemeClr val="dk1"/>
              </a:buClr>
              <a:buSzPts val="600"/>
              <a:buNone/>
              <a:defRPr sz="600"/>
            </a:lvl4pPr>
            <a:lvl5pPr marL="2286000" lvl="4" indent="-228600" algn="l">
              <a:lnSpc>
                <a:spcPct val="90000"/>
              </a:lnSpc>
              <a:spcBef>
                <a:spcPts val="300"/>
              </a:spcBef>
              <a:spcAft>
                <a:spcPts val="0"/>
              </a:spcAft>
              <a:buClr>
                <a:schemeClr val="dk1"/>
              </a:buClr>
              <a:buSzPts val="600"/>
              <a:buNone/>
              <a:defRPr sz="600"/>
            </a:lvl5pPr>
            <a:lvl6pPr marL="2743200" lvl="5" indent="-228600" algn="l">
              <a:lnSpc>
                <a:spcPct val="90000"/>
              </a:lnSpc>
              <a:spcBef>
                <a:spcPts val="300"/>
              </a:spcBef>
              <a:spcAft>
                <a:spcPts val="0"/>
              </a:spcAft>
              <a:buClr>
                <a:schemeClr val="dk1"/>
              </a:buClr>
              <a:buSzPts val="600"/>
              <a:buNone/>
              <a:defRPr sz="600"/>
            </a:lvl6pPr>
            <a:lvl7pPr marL="3200400" lvl="6" indent="-228600" algn="l">
              <a:lnSpc>
                <a:spcPct val="90000"/>
              </a:lnSpc>
              <a:spcBef>
                <a:spcPts val="300"/>
              </a:spcBef>
              <a:spcAft>
                <a:spcPts val="0"/>
              </a:spcAft>
              <a:buClr>
                <a:schemeClr val="dk1"/>
              </a:buClr>
              <a:buSzPts val="600"/>
              <a:buNone/>
              <a:defRPr sz="600"/>
            </a:lvl7pPr>
            <a:lvl8pPr marL="3657600" lvl="7" indent="-228600" algn="l">
              <a:lnSpc>
                <a:spcPct val="90000"/>
              </a:lnSpc>
              <a:spcBef>
                <a:spcPts val="300"/>
              </a:spcBef>
              <a:spcAft>
                <a:spcPts val="0"/>
              </a:spcAft>
              <a:buClr>
                <a:schemeClr val="dk1"/>
              </a:buClr>
              <a:buSzPts val="600"/>
              <a:buNone/>
              <a:defRPr sz="600"/>
            </a:lvl8pPr>
            <a:lvl9pPr marL="4114800" lvl="8" indent="-228600" algn="l">
              <a:lnSpc>
                <a:spcPct val="90000"/>
              </a:lnSpc>
              <a:spcBef>
                <a:spcPts val="300"/>
              </a:spcBef>
              <a:spcAft>
                <a:spcPts val="0"/>
              </a:spcAft>
              <a:buClr>
                <a:schemeClr val="dk1"/>
              </a:buClr>
              <a:buSzPts val="600"/>
              <a:buNone/>
              <a:defRPr sz="600"/>
            </a:lvl9pPr>
          </a:lstStyle>
          <a:p>
            <a:endParaRPr/>
          </a:p>
        </p:txBody>
      </p:sp>
      <p:sp>
        <p:nvSpPr>
          <p:cNvPr id="69" name="Google Shape;69;p30"/>
          <p:cNvSpPr txBox="1">
            <a:spLocks noGrp="1"/>
          </p:cNvSpPr>
          <p:nvPr>
            <p:ph type="dt" idx="10"/>
          </p:nvPr>
        </p:nvSpPr>
        <p:spPr>
          <a:xfrm>
            <a:off x="628650" y="6356352"/>
            <a:ext cx="2057400" cy="365100"/>
          </a:xfrm>
          <a:prstGeom prst="rect">
            <a:avLst/>
          </a:prstGeom>
          <a:noFill/>
          <a:ln>
            <a:noFill/>
          </a:ln>
        </p:spPr>
        <p:txBody>
          <a:bodyPr spcFirstLastPara="1" wrap="square" lIns="63900" tIns="31925" rIns="63900" bIns="31925" anchor="ctr" anchorCtr="0">
            <a:noAutofit/>
          </a:bodyPr>
          <a:lstStyle>
            <a:lvl1pPr lvl="0" algn="l">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a:endParaRPr/>
          </a:p>
        </p:txBody>
      </p:sp>
      <p:sp>
        <p:nvSpPr>
          <p:cNvPr id="70" name="Google Shape;70;p30"/>
          <p:cNvSpPr txBox="1">
            <a:spLocks noGrp="1"/>
          </p:cNvSpPr>
          <p:nvPr>
            <p:ph type="ftr" idx="11"/>
          </p:nvPr>
        </p:nvSpPr>
        <p:spPr>
          <a:xfrm>
            <a:off x="3028950" y="6356352"/>
            <a:ext cx="3086100" cy="365100"/>
          </a:xfrm>
          <a:prstGeom prst="rect">
            <a:avLst/>
          </a:prstGeom>
          <a:noFill/>
          <a:ln>
            <a:noFill/>
          </a:ln>
        </p:spPr>
        <p:txBody>
          <a:bodyPr spcFirstLastPara="1" wrap="square" lIns="63900" tIns="31925" rIns="63900" bIns="31925" anchor="ctr" anchorCtr="0">
            <a:noAutofit/>
          </a:bodyPr>
          <a:lstStyle>
            <a:lvl1pPr lvl="0" algn="ctr">
              <a:lnSpc>
                <a:spcPct val="100000"/>
              </a:lnSpc>
              <a:spcBef>
                <a:spcPts val="0"/>
              </a:spcBef>
              <a:spcAft>
                <a:spcPts val="0"/>
              </a:spcAft>
              <a:buSzPts val="1000"/>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a:endParaRPr/>
          </a:p>
        </p:txBody>
      </p:sp>
      <p:sp>
        <p:nvSpPr>
          <p:cNvPr id="71" name="Google Shape;71;p30"/>
          <p:cNvSpPr txBox="1">
            <a:spLocks noGrp="1"/>
          </p:cNvSpPr>
          <p:nvPr>
            <p:ph type="sldNum" idx="12"/>
          </p:nvPr>
        </p:nvSpPr>
        <p:spPr>
          <a:xfrm>
            <a:off x="6457950" y="6356352"/>
            <a:ext cx="2057400" cy="365100"/>
          </a:xfrm>
          <a:prstGeom prst="rect">
            <a:avLst/>
          </a:prstGeom>
          <a:noFill/>
          <a:ln>
            <a:noFill/>
          </a:ln>
        </p:spPr>
        <p:txBody>
          <a:bodyPr spcFirstLastPara="1" wrap="square" lIns="63900" tIns="31925" rIns="63900" bIns="3192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8835"/>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628650" y="365126"/>
            <a:ext cx="7886700" cy="1325700"/>
          </a:xfrm>
          <a:prstGeom prst="rect">
            <a:avLst/>
          </a:prstGeom>
          <a:noFill/>
          <a:ln>
            <a:noFill/>
          </a:ln>
        </p:spPr>
        <p:txBody>
          <a:bodyPr spcFirstLastPara="1" wrap="square" lIns="63900" tIns="31925" rIns="63900" bIns="31925" anchor="ctr" anchorCtr="0">
            <a:normAutofit/>
          </a:bodyPr>
          <a:lstStyle>
            <a:lvl1pPr marR="0" lvl="0" algn="l" rtl="0">
              <a:lnSpc>
                <a:spcPct val="90000"/>
              </a:lnSpc>
              <a:spcBef>
                <a:spcPts val="0"/>
              </a:spcBef>
              <a:spcAft>
                <a:spcPts val="0"/>
              </a:spcAft>
              <a:buClr>
                <a:schemeClr val="dk1"/>
              </a:buClr>
              <a:buSzPts val="2600"/>
              <a:buFont typeface="Calibri"/>
              <a:buNone/>
              <a:defRPr sz="26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000"/>
              <a:buFont typeface="Arial"/>
              <a:buNone/>
              <a:defRPr sz="1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000"/>
              <a:buFont typeface="Arial"/>
              <a:buNone/>
              <a:defRPr sz="1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000"/>
              <a:buFont typeface="Arial"/>
              <a:buNone/>
              <a:defRPr sz="1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000"/>
              <a:buFont typeface="Arial"/>
              <a:buNone/>
              <a:defRPr sz="1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000"/>
              <a:buFont typeface="Arial"/>
              <a:buNone/>
              <a:defRPr sz="1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000"/>
              <a:buFont typeface="Arial"/>
              <a:buNone/>
              <a:defRPr sz="1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000"/>
              <a:buFont typeface="Arial"/>
              <a:buNone/>
              <a:defRPr sz="1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000"/>
              <a:buFont typeface="Arial"/>
              <a:buNone/>
              <a:defRPr sz="13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628650" y="1825625"/>
            <a:ext cx="7886700" cy="4351200"/>
          </a:xfrm>
          <a:prstGeom prst="rect">
            <a:avLst/>
          </a:prstGeom>
          <a:noFill/>
          <a:ln>
            <a:noFill/>
          </a:ln>
        </p:spPr>
        <p:txBody>
          <a:bodyPr spcFirstLastPara="1" wrap="square" lIns="63900" tIns="31925" rIns="63900" bIns="31925" anchor="t" anchorCtr="0">
            <a:normAutofit/>
          </a:bodyPr>
          <a:lstStyle>
            <a:lvl1pPr marL="457200" marR="0" lvl="0"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628650" y="6356352"/>
            <a:ext cx="2057400" cy="365100"/>
          </a:xfrm>
          <a:prstGeom prst="rect">
            <a:avLst/>
          </a:prstGeom>
          <a:noFill/>
          <a:ln>
            <a:noFill/>
          </a:ln>
        </p:spPr>
        <p:txBody>
          <a:bodyPr spcFirstLastPara="1" wrap="square" lIns="63900" tIns="31925" rIns="63900" bIns="31925" anchor="ctr" anchorCtr="0">
            <a:noAutofit/>
          </a:bodyPr>
          <a:lstStyle>
            <a:lvl1pPr marR="0" lvl="0" algn="l" rtl="0">
              <a:lnSpc>
                <a:spcPct val="100000"/>
              </a:lnSpc>
              <a:spcBef>
                <a:spcPts val="0"/>
              </a:spcBef>
              <a:spcAft>
                <a:spcPts val="0"/>
              </a:spcAft>
              <a:buClr>
                <a:srgbClr val="000000"/>
              </a:buClr>
              <a:buSzPts val="1000"/>
              <a:buFont typeface="Arial"/>
              <a:buNone/>
              <a:defRPr sz="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3028950" y="6356352"/>
            <a:ext cx="3086100" cy="365100"/>
          </a:xfrm>
          <a:prstGeom prst="rect">
            <a:avLst/>
          </a:prstGeom>
          <a:noFill/>
          <a:ln>
            <a:noFill/>
          </a:ln>
        </p:spPr>
        <p:txBody>
          <a:bodyPr spcFirstLastPara="1" wrap="square" lIns="63900" tIns="31925" rIns="63900" bIns="31925" anchor="ctr" anchorCtr="0">
            <a:noAutofit/>
          </a:bodyPr>
          <a:lstStyle>
            <a:lvl1pPr marR="0" lvl="0" algn="ctr" rtl="0">
              <a:lnSpc>
                <a:spcPct val="100000"/>
              </a:lnSpc>
              <a:spcBef>
                <a:spcPts val="0"/>
              </a:spcBef>
              <a:spcAft>
                <a:spcPts val="0"/>
              </a:spcAft>
              <a:buClr>
                <a:srgbClr val="000000"/>
              </a:buClr>
              <a:buSzPts val="1000"/>
              <a:buFont typeface="Arial"/>
              <a:buNone/>
              <a:defRPr sz="7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6457950" y="6356352"/>
            <a:ext cx="2057400" cy="365100"/>
          </a:xfrm>
          <a:prstGeom prst="rect">
            <a:avLst/>
          </a:prstGeom>
          <a:noFill/>
          <a:ln>
            <a:noFill/>
          </a:ln>
        </p:spPr>
        <p:txBody>
          <a:bodyPr spcFirstLastPara="1" wrap="square" lIns="63900" tIns="31925" rIns="63900" bIns="3192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hyperlink" Target="https://www.meatfreemondays.com/school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1026" name="Picture 2" descr="Ocean, Waves, Water, Ripple, Sea, Close-Up">
            <a:extLst>
              <a:ext uri="{FF2B5EF4-FFF2-40B4-BE49-F238E27FC236}">
                <a16:creationId xmlns:a16="http://schemas.microsoft.com/office/drawing/2014/main" id="{BF5B1F6F-45B1-42DD-BEE2-294ABF8F50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 name="Google Shape;90;g76b1e91171_0_132"/>
          <p:cNvSpPr/>
          <p:nvPr/>
        </p:nvSpPr>
        <p:spPr>
          <a:xfrm>
            <a:off x="-1557575" y="3699803"/>
            <a:ext cx="5763815" cy="3460652"/>
          </a:xfrm>
          <a:prstGeom prst="ellipse">
            <a:avLst/>
          </a:prstGeom>
          <a:solidFill>
            <a:srgbClr val="F18835">
              <a:alpha val="7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g76b1e91171_0_132"/>
          <p:cNvSpPr txBox="1"/>
          <p:nvPr/>
        </p:nvSpPr>
        <p:spPr>
          <a:xfrm>
            <a:off x="463121" y="4408390"/>
            <a:ext cx="4672800" cy="183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GB" sz="4800" b="1" i="0" u="none" strike="noStrike" cap="none" dirty="0">
                <a:solidFill>
                  <a:srgbClr val="FFFFFF"/>
                </a:solidFill>
                <a:latin typeface="Arial"/>
                <a:ea typeface="Arial"/>
                <a:cs typeface="Arial"/>
                <a:sym typeface="Arial"/>
              </a:rPr>
              <a:t>Volume:</a:t>
            </a:r>
            <a:endParaRPr sz="4800" b="1"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GB" sz="4800" b="1" i="0" u="none" strike="noStrike" cap="none" dirty="0">
                <a:solidFill>
                  <a:srgbClr val="FFFFFF"/>
                </a:solidFill>
                <a:latin typeface="Arial"/>
                <a:ea typeface="Arial"/>
                <a:cs typeface="Arial"/>
                <a:sym typeface="Arial"/>
              </a:rPr>
              <a:t>Lake Chad</a:t>
            </a:r>
            <a:endParaRPr sz="4800" b="1" i="0" u="none" strike="noStrike" cap="none" dirty="0">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8"/>
          <p:cNvSpPr/>
          <p:nvPr/>
        </p:nvSpPr>
        <p:spPr>
          <a:xfrm>
            <a:off x="0" y="1325100"/>
            <a:ext cx="9166800" cy="3998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8"/>
          <p:cNvSpPr txBox="1"/>
          <p:nvPr/>
        </p:nvSpPr>
        <p:spPr>
          <a:xfrm>
            <a:off x="34290" y="40620"/>
            <a:ext cx="9166800" cy="1558200"/>
          </a:xfrm>
          <a:prstGeom prst="rect">
            <a:avLst/>
          </a:prstGeom>
          <a:noFill/>
          <a:ln>
            <a:noFill/>
          </a:ln>
        </p:spPr>
        <p:txBody>
          <a:bodyPr spcFirstLastPara="1" wrap="square" lIns="63900" tIns="31925" rIns="63900" bIns="319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GB" sz="3400" b="1" i="0" u="none" strike="noStrike" cap="none">
                <a:solidFill>
                  <a:srgbClr val="913F53"/>
                </a:solidFill>
                <a:latin typeface="Arial"/>
                <a:ea typeface="Arial"/>
                <a:cs typeface="Arial"/>
                <a:sym typeface="Arial"/>
              </a:rPr>
              <a:t>These shapes can be used to model Lake Chad</a:t>
            </a:r>
            <a:endParaRPr sz="3400" b="1" i="0" u="none" strike="noStrike" cap="none">
              <a:solidFill>
                <a:srgbClr val="913F53"/>
              </a:solidFill>
              <a:latin typeface="Arial"/>
              <a:ea typeface="Arial"/>
              <a:cs typeface="Arial"/>
              <a:sym typeface="Arial"/>
            </a:endParaRPr>
          </a:p>
        </p:txBody>
      </p:sp>
      <p:sp>
        <p:nvSpPr>
          <p:cNvPr id="220" name="Google Shape;220;p8"/>
          <p:cNvSpPr txBox="1"/>
          <p:nvPr/>
        </p:nvSpPr>
        <p:spPr>
          <a:xfrm>
            <a:off x="3782154" y="4854925"/>
            <a:ext cx="44805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STANDARD SHEET, PRESENT DAY</a:t>
            </a:r>
            <a:endParaRPr sz="1100" b="0" i="0" u="none" strike="noStrike" cap="none">
              <a:solidFill>
                <a:srgbClr val="000000"/>
              </a:solidFill>
              <a:latin typeface="Arial"/>
              <a:ea typeface="Arial"/>
              <a:cs typeface="Arial"/>
              <a:sym typeface="Arial"/>
            </a:endParaRPr>
          </a:p>
        </p:txBody>
      </p:sp>
      <p:grpSp>
        <p:nvGrpSpPr>
          <p:cNvPr id="221" name="Google Shape;221;p8"/>
          <p:cNvGrpSpPr/>
          <p:nvPr/>
        </p:nvGrpSpPr>
        <p:grpSpPr>
          <a:xfrm>
            <a:off x="142772" y="1877454"/>
            <a:ext cx="9018776" cy="3145017"/>
            <a:chOff x="32163" y="621836"/>
            <a:chExt cx="12688205" cy="4659285"/>
          </a:xfrm>
        </p:grpSpPr>
        <p:sp>
          <p:nvSpPr>
            <p:cNvPr id="222" name="Google Shape;222;p8"/>
            <p:cNvSpPr txBox="1"/>
            <p:nvPr/>
          </p:nvSpPr>
          <p:spPr>
            <a:xfrm>
              <a:off x="32163" y="4252557"/>
              <a:ext cx="997045" cy="338554"/>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3m</a:t>
              </a:r>
              <a:endParaRPr sz="1100" b="0" i="0" u="none" strike="noStrike" cap="none">
                <a:solidFill>
                  <a:srgbClr val="000000"/>
                </a:solidFill>
                <a:latin typeface="Arial"/>
                <a:ea typeface="Arial"/>
                <a:cs typeface="Arial"/>
                <a:sym typeface="Arial"/>
              </a:endParaRPr>
            </a:p>
          </p:txBody>
        </p:sp>
        <p:grpSp>
          <p:nvGrpSpPr>
            <p:cNvPr id="223" name="Google Shape;223;p8"/>
            <p:cNvGrpSpPr/>
            <p:nvPr/>
          </p:nvGrpSpPr>
          <p:grpSpPr>
            <a:xfrm>
              <a:off x="64325" y="621836"/>
              <a:ext cx="12656043" cy="4659285"/>
              <a:chOff x="64325" y="621836"/>
              <a:chExt cx="12656043" cy="4659285"/>
            </a:xfrm>
          </p:grpSpPr>
          <p:grpSp>
            <p:nvGrpSpPr>
              <p:cNvPr id="224" name="Google Shape;224;p8"/>
              <p:cNvGrpSpPr/>
              <p:nvPr/>
            </p:nvGrpSpPr>
            <p:grpSpPr>
              <a:xfrm>
                <a:off x="128651" y="927739"/>
                <a:ext cx="3441414" cy="1123317"/>
                <a:chOff x="101600" y="1174750"/>
                <a:chExt cx="2717800" cy="1422400"/>
              </a:xfrm>
            </p:grpSpPr>
            <p:grpSp>
              <p:nvGrpSpPr>
                <p:cNvPr id="225" name="Google Shape;225;p8"/>
                <p:cNvGrpSpPr/>
                <p:nvPr/>
              </p:nvGrpSpPr>
              <p:grpSpPr>
                <a:xfrm>
                  <a:off x="107950" y="1174750"/>
                  <a:ext cx="2711450" cy="1422400"/>
                  <a:chOff x="107950" y="1174750"/>
                  <a:chExt cx="2711450" cy="1422400"/>
                </a:xfrm>
              </p:grpSpPr>
              <p:cxnSp>
                <p:nvCxnSpPr>
                  <p:cNvPr id="226" name="Google Shape;226;p8"/>
                  <p:cNvCxnSpPr/>
                  <p:nvPr/>
                </p:nvCxnSpPr>
                <p:spPr>
                  <a:xfrm>
                    <a:off x="114300" y="1987550"/>
                    <a:ext cx="1562100" cy="0"/>
                  </a:xfrm>
                  <a:prstGeom prst="straightConnector1">
                    <a:avLst/>
                  </a:prstGeom>
                  <a:noFill/>
                  <a:ln w="38100" cap="flat" cmpd="sng">
                    <a:solidFill>
                      <a:srgbClr val="000000"/>
                    </a:solidFill>
                    <a:prstDash val="solid"/>
                    <a:miter lim="800000"/>
                    <a:headEnd type="none" w="sm" len="sm"/>
                    <a:tailEnd type="none" w="sm" len="sm"/>
                  </a:ln>
                </p:spPr>
              </p:cxnSp>
              <p:cxnSp>
                <p:nvCxnSpPr>
                  <p:cNvPr id="227" name="Google Shape;227;p8"/>
                  <p:cNvCxnSpPr/>
                  <p:nvPr/>
                </p:nvCxnSpPr>
                <p:spPr>
                  <a:xfrm>
                    <a:off x="1676400" y="2000250"/>
                    <a:ext cx="0" cy="584200"/>
                  </a:xfrm>
                  <a:prstGeom prst="straightConnector1">
                    <a:avLst/>
                  </a:prstGeom>
                  <a:noFill/>
                  <a:ln w="38100" cap="flat" cmpd="sng">
                    <a:solidFill>
                      <a:srgbClr val="000000"/>
                    </a:solidFill>
                    <a:prstDash val="solid"/>
                    <a:miter lim="800000"/>
                    <a:headEnd type="none" w="sm" len="sm"/>
                    <a:tailEnd type="none" w="sm" len="sm"/>
                  </a:ln>
                </p:spPr>
              </p:cxnSp>
              <p:cxnSp>
                <p:nvCxnSpPr>
                  <p:cNvPr id="228" name="Google Shape;228;p8"/>
                  <p:cNvCxnSpPr/>
                  <p:nvPr/>
                </p:nvCxnSpPr>
                <p:spPr>
                  <a:xfrm flipH="1">
                    <a:off x="114300" y="1187450"/>
                    <a:ext cx="1117600" cy="800100"/>
                  </a:xfrm>
                  <a:prstGeom prst="straightConnector1">
                    <a:avLst/>
                  </a:prstGeom>
                  <a:noFill/>
                  <a:ln w="38100" cap="flat" cmpd="sng">
                    <a:solidFill>
                      <a:srgbClr val="000000"/>
                    </a:solidFill>
                    <a:prstDash val="solid"/>
                    <a:miter lim="800000"/>
                    <a:headEnd type="none" w="sm" len="sm"/>
                    <a:tailEnd type="none" w="sm" len="sm"/>
                  </a:ln>
                </p:spPr>
              </p:cxnSp>
              <p:cxnSp>
                <p:nvCxnSpPr>
                  <p:cNvPr id="229" name="Google Shape;229;p8"/>
                  <p:cNvCxnSpPr/>
                  <p:nvPr/>
                </p:nvCxnSpPr>
                <p:spPr>
                  <a:xfrm flipH="1">
                    <a:off x="1701800" y="1797050"/>
                    <a:ext cx="1117600" cy="800100"/>
                  </a:xfrm>
                  <a:prstGeom prst="straightConnector1">
                    <a:avLst/>
                  </a:prstGeom>
                  <a:noFill/>
                  <a:ln w="38100" cap="flat" cmpd="sng">
                    <a:solidFill>
                      <a:srgbClr val="000000"/>
                    </a:solidFill>
                    <a:prstDash val="solid"/>
                    <a:miter lim="800000"/>
                    <a:headEnd type="none" w="sm" len="sm"/>
                    <a:tailEnd type="none" w="sm" len="sm"/>
                  </a:ln>
                </p:spPr>
              </p:cxnSp>
              <p:cxnSp>
                <p:nvCxnSpPr>
                  <p:cNvPr id="230" name="Google Shape;230;p8"/>
                  <p:cNvCxnSpPr/>
                  <p:nvPr/>
                </p:nvCxnSpPr>
                <p:spPr>
                  <a:xfrm flipH="1">
                    <a:off x="1689100" y="1174750"/>
                    <a:ext cx="1117600" cy="800100"/>
                  </a:xfrm>
                  <a:prstGeom prst="straightConnector1">
                    <a:avLst/>
                  </a:prstGeom>
                  <a:noFill/>
                  <a:ln w="38100" cap="flat" cmpd="sng">
                    <a:solidFill>
                      <a:srgbClr val="000000"/>
                    </a:solidFill>
                    <a:prstDash val="solid"/>
                    <a:miter lim="800000"/>
                    <a:headEnd type="none" w="sm" len="sm"/>
                    <a:tailEnd type="none" w="sm" len="sm"/>
                  </a:ln>
                </p:spPr>
              </p:cxnSp>
              <p:cxnSp>
                <p:nvCxnSpPr>
                  <p:cNvPr id="231" name="Google Shape;231;p8"/>
                  <p:cNvCxnSpPr/>
                  <p:nvPr/>
                </p:nvCxnSpPr>
                <p:spPr>
                  <a:xfrm>
                    <a:off x="107950" y="2597150"/>
                    <a:ext cx="1562100" cy="0"/>
                  </a:xfrm>
                  <a:prstGeom prst="straightConnector1">
                    <a:avLst/>
                  </a:prstGeom>
                  <a:noFill/>
                  <a:ln w="38100" cap="flat" cmpd="sng">
                    <a:solidFill>
                      <a:srgbClr val="000000"/>
                    </a:solidFill>
                    <a:prstDash val="solid"/>
                    <a:miter lim="800000"/>
                    <a:headEnd type="none" w="sm" len="sm"/>
                    <a:tailEnd type="none" w="sm" len="sm"/>
                  </a:ln>
                </p:spPr>
              </p:cxnSp>
              <p:cxnSp>
                <p:nvCxnSpPr>
                  <p:cNvPr id="232" name="Google Shape;232;p8"/>
                  <p:cNvCxnSpPr/>
                  <p:nvPr/>
                </p:nvCxnSpPr>
                <p:spPr>
                  <a:xfrm>
                    <a:off x="1238250" y="1174750"/>
                    <a:ext cx="1562100" cy="0"/>
                  </a:xfrm>
                  <a:prstGeom prst="straightConnector1">
                    <a:avLst/>
                  </a:prstGeom>
                  <a:noFill/>
                  <a:ln w="38100" cap="flat" cmpd="sng">
                    <a:solidFill>
                      <a:srgbClr val="000000"/>
                    </a:solidFill>
                    <a:prstDash val="solid"/>
                    <a:miter lim="800000"/>
                    <a:headEnd type="none" w="sm" len="sm"/>
                    <a:tailEnd type="none" w="sm" len="sm"/>
                  </a:ln>
                </p:spPr>
              </p:cxnSp>
              <p:cxnSp>
                <p:nvCxnSpPr>
                  <p:cNvPr id="233" name="Google Shape;233;p8"/>
                  <p:cNvCxnSpPr/>
                  <p:nvPr/>
                </p:nvCxnSpPr>
                <p:spPr>
                  <a:xfrm>
                    <a:off x="2806700" y="1200150"/>
                    <a:ext cx="0" cy="584200"/>
                  </a:xfrm>
                  <a:prstGeom prst="straightConnector1">
                    <a:avLst/>
                  </a:prstGeom>
                  <a:noFill/>
                  <a:ln w="38100" cap="flat" cmpd="sng">
                    <a:solidFill>
                      <a:srgbClr val="000000"/>
                    </a:solidFill>
                    <a:prstDash val="solid"/>
                    <a:miter lim="800000"/>
                    <a:headEnd type="none" w="sm" len="sm"/>
                    <a:tailEnd type="none" w="sm" len="sm"/>
                  </a:ln>
                </p:spPr>
              </p:cxnSp>
            </p:grpSp>
            <p:cxnSp>
              <p:nvCxnSpPr>
                <p:cNvPr id="234" name="Google Shape;234;p8"/>
                <p:cNvCxnSpPr/>
                <p:nvPr/>
              </p:nvCxnSpPr>
              <p:spPr>
                <a:xfrm>
                  <a:off x="101600" y="1993900"/>
                  <a:ext cx="0" cy="596900"/>
                </a:xfrm>
                <a:prstGeom prst="straightConnector1">
                  <a:avLst/>
                </a:prstGeom>
                <a:noFill/>
                <a:ln w="38100" cap="flat" cmpd="sng">
                  <a:solidFill>
                    <a:srgbClr val="000000"/>
                  </a:solidFill>
                  <a:prstDash val="solid"/>
                  <a:miter lim="800000"/>
                  <a:headEnd type="none" w="sm" len="sm"/>
                  <a:tailEnd type="none" w="sm" len="sm"/>
                </a:ln>
              </p:spPr>
            </p:cxnSp>
          </p:grpSp>
          <p:grpSp>
            <p:nvGrpSpPr>
              <p:cNvPr id="235" name="Google Shape;235;p8"/>
              <p:cNvGrpSpPr/>
              <p:nvPr/>
            </p:nvGrpSpPr>
            <p:grpSpPr>
              <a:xfrm>
                <a:off x="8547251" y="899355"/>
                <a:ext cx="4173117" cy="1176474"/>
                <a:chOff x="6750050" y="1138809"/>
                <a:chExt cx="3295650" cy="1489710"/>
              </a:xfrm>
            </p:grpSpPr>
            <p:cxnSp>
              <p:nvCxnSpPr>
                <p:cNvPr id="236" name="Google Shape;236;p8"/>
                <p:cNvCxnSpPr/>
                <p:nvPr/>
              </p:nvCxnSpPr>
              <p:spPr>
                <a:xfrm rot="10800000">
                  <a:off x="7327519" y="2597785"/>
                  <a:ext cx="2189480" cy="30734"/>
                </a:xfrm>
                <a:prstGeom prst="straightConnector1">
                  <a:avLst/>
                </a:prstGeom>
                <a:noFill/>
                <a:ln w="38100" cap="flat" cmpd="sng">
                  <a:solidFill>
                    <a:srgbClr val="000000"/>
                  </a:solidFill>
                  <a:prstDash val="solid"/>
                  <a:miter lim="800000"/>
                  <a:headEnd type="none" w="sm" len="sm"/>
                  <a:tailEnd type="none" w="sm" len="sm"/>
                </a:ln>
              </p:spPr>
            </p:cxnSp>
            <p:cxnSp>
              <p:nvCxnSpPr>
                <p:cNvPr id="237" name="Google Shape;237;p8"/>
                <p:cNvCxnSpPr/>
                <p:nvPr/>
              </p:nvCxnSpPr>
              <p:spPr>
                <a:xfrm rot="10800000">
                  <a:off x="6792595" y="1494409"/>
                  <a:ext cx="2189353" cy="30734"/>
                </a:xfrm>
                <a:prstGeom prst="straightConnector1">
                  <a:avLst/>
                </a:prstGeom>
                <a:noFill/>
                <a:ln w="38100" cap="flat" cmpd="sng">
                  <a:solidFill>
                    <a:srgbClr val="000000"/>
                  </a:solidFill>
                  <a:prstDash val="solid"/>
                  <a:miter lim="800000"/>
                  <a:headEnd type="none" w="sm" len="sm"/>
                  <a:tailEnd type="none" w="sm" len="sm"/>
                </a:ln>
              </p:spPr>
            </p:cxnSp>
            <p:cxnSp>
              <p:nvCxnSpPr>
                <p:cNvPr id="238" name="Google Shape;238;p8"/>
                <p:cNvCxnSpPr/>
                <p:nvPr/>
              </p:nvCxnSpPr>
              <p:spPr>
                <a:xfrm rot="10800000">
                  <a:off x="6758432" y="1496949"/>
                  <a:ext cx="544957" cy="1093089"/>
                </a:xfrm>
                <a:prstGeom prst="straightConnector1">
                  <a:avLst/>
                </a:prstGeom>
                <a:noFill/>
                <a:ln w="38100" cap="flat" cmpd="sng">
                  <a:solidFill>
                    <a:srgbClr val="000000"/>
                  </a:solidFill>
                  <a:prstDash val="solid"/>
                  <a:miter lim="800000"/>
                  <a:headEnd type="none" w="sm" len="sm"/>
                  <a:tailEnd type="none" w="sm" len="sm"/>
                </a:ln>
              </p:spPr>
            </p:cxnSp>
            <p:cxnSp>
              <p:nvCxnSpPr>
                <p:cNvPr id="239" name="Google Shape;239;p8"/>
                <p:cNvCxnSpPr/>
                <p:nvPr/>
              </p:nvCxnSpPr>
              <p:spPr>
                <a:xfrm rot="10800000">
                  <a:off x="8987282" y="1535049"/>
                  <a:ext cx="544957" cy="1093089"/>
                </a:xfrm>
                <a:prstGeom prst="straightConnector1">
                  <a:avLst/>
                </a:prstGeom>
                <a:noFill/>
                <a:ln w="38100" cap="flat" cmpd="sng">
                  <a:solidFill>
                    <a:srgbClr val="000000"/>
                  </a:solidFill>
                  <a:prstDash val="solid"/>
                  <a:miter lim="800000"/>
                  <a:headEnd type="none" w="sm" len="sm"/>
                  <a:tailEnd type="none" w="sm" len="sm"/>
                </a:ln>
              </p:spPr>
            </p:cxnSp>
            <p:cxnSp>
              <p:nvCxnSpPr>
                <p:cNvPr id="240" name="Google Shape;240;p8"/>
                <p:cNvCxnSpPr/>
                <p:nvPr/>
              </p:nvCxnSpPr>
              <p:spPr>
                <a:xfrm rot="10800000">
                  <a:off x="7846695" y="1138809"/>
                  <a:ext cx="2189353" cy="30734"/>
                </a:xfrm>
                <a:prstGeom prst="straightConnector1">
                  <a:avLst/>
                </a:prstGeom>
                <a:noFill/>
                <a:ln w="38100" cap="flat" cmpd="sng">
                  <a:solidFill>
                    <a:srgbClr val="000000"/>
                  </a:solidFill>
                  <a:prstDash val="solid"/>
                  <a:miter lim="800000"/>
                  <a:headEnd type="none" w="sm" len="sm"/>
                  <a:tailEnd type="none" w="sm" len="sm"/>
                </a:ln>
              </p:spPr>
            </p:cxnSp>
            <p:cxnSp>
              <p:nvCxnSpPr>
                <p:cNvPr id="241" name="Google Shape;241;p8"/>
                <p:cNvCxnSpPr/>
                <p:nvPr/>
              </p:nvCxnSpPr>
              <p:spPr>
                <a:xfrm rot="10800000" flipH="1">
                  <a:off x="9531350" y="1193800"/>
                  <a:ext cx="508000" cy="1422400"/>
                </a:xfrm>
                <a:prstGeom prst="straightConnector1">
                  <a:avLst/>
                </a:prstGeom>
                <a:noFill/>
                <a:ln w="38100" cap="flat" cmpd="sng">
                  <a:solidFill>
                    <a:srgbClr val="000000"/>
                  </a:solidFill>
                  <a:prstDash val="solid"/>
                  <a:miter lim="800000"/>
                  <a:headEnd type="none" w="sm" len="sm"/>
                  <a:tailEnd type="none" w="sm" len="sm"/>
                </a:ln>
              </p:spPr>
            </p:cxnSp>
            <p:cxnSp>
              <p:nvCxnSpPr>
                <p:cNvPr id="242" name="Google Shape;242;p8"/>
                <p:cNvCxnSpPr/>
                <p:nvPr/>
              </p:nvCxnSpPr>
              <p:spPr>
                <a:xfrm rot="10800000" flipH="1">
                  <a:off x="6750050" y="1143000"/>
                  <a:ext cx="1079500" cy="342900"/>
                </a:xfrm>
                <a:prstGeom prst="straightConnector1">
                  <a:avLst/>
                </a:prstGeom>
                <a:noFill/>
                <a:ln w="38100" cap="flat" cmpd="sng">
                  <a:solidFill>
                    <a:srgbClr val="000000"/>
                  </a:solidFill>
                  <a:prstDash val="solid"/>
                  <a:miter lim="800000"/>
                  <a:headEnd type="none" w="sm" len="sm"/>
                  <a:tailEnd type="none" w="sm" len="sm"/>
                </a:ln>
              </p:spPr>
            </p:cxnSp>
            <p:cxnSp>
              <p:nvCxnSpPr>
                <p:cNvPr id="243" name="Google Shape;243;p8"/>
                <p:cNvCxnSpPr/>
                <p:nvPr/>
              </p:nvCxnSpPr>
              <p:spPr>
                <a:xfrm rot="10800000" flipH="1">
                  <a:off x="8966200" y="1168400"/>
                  <a:ext cx="1079500" cy="342900"/>
                </a:xfrm>
                <a:prstGeom prst="straightConnector1">
                  <a:avLst/>
                </a:prstGeom>
                <a:noFill/>
                <a:ln w="38100" cap="flat" cmpd="sng">
                  <a:solidFill>
                    <a:srgbClr val="000000"/>
                  </a:solidFill>
                  <a:prstDash val="solid"/>
                  <a:miter lim="800000"/>
                  <a:headEnd type="none" w="sm" len="sm"/>
                  <a:tailEnd type="none" w="sm" len="sm"/>
                </a:ln>
              </p:spPr>
            </p:cxnSp>
          </p:grpSp>
          <p:grpSp>
            <p:nvGrpSpPr>
              <p:cNvPr id="244" name="Google Shape;244;p8"/>
              <p:cNvGrpSpPr/>
              <p:nvPr/>
            </p:nvGrpSpPr>
            <p:grpSpPr>
              <a:xfrm>
                <a:off x="3623617" y="1562714"/>
                <a:ext cx="4402276" cy="1218699"/>
                <a:chOff x="2861691" y="1978787"/>
                <a:chExt cx="3476625" cy="1543177"/>
              </a:xfrm>
            </p:grpSpPr>
            <p:grpSp>
              <p:nvGrpSpPr>
                <p:cNvPr id="245" name="Google Shape;245;p8"/>
                <p:cNvGrpSpPr/>
                <p:nvPr/>
              </p:nvGrpSpPr>
              <p:grpSpPr>
                <a:xfrm>
                  <a:off x="2861691" y="1978787"/>
                  <a:ext cx="3476625" cy="1543177"/>
                  <a:chOff x="2861691" y="1978787"/>
                  <a:chExt cx="3476625" cy="1543177"/>
                </a:xfrm>
              </p:grpSpPr>
              <p:cxnSp>
                <p:nvCxnSpPr>
                  <p:cNvPr id="246" name="Google Shape;246;p8"/>
                  <p:cNvCxnSpPr/>
                  <p:nvPr/>
                </p:nvCxnSpPr>
                <p:spPr>
                  <a:xfrm>
                    <a:off x="2895473" y="2700401"/>
                    <a:ext cx="1676400" cy="0"/>
                  </a:xfrm>
                  <a:prstGeom prst="straightConnector1">
                    <a:avLst/>
                  </a:prstGeom>
                  <a:noFill/>
                  <a:ln w="38100" cap="flat" cmpd="sng">
                    <a:solidFill>
                      <a:srgbClr val="000000"/>
                    </a:solidFill>
                    <a:prstDash val="solid"/>
                    <a:miter lim="800000"/>
                    <a:headEnd type="none" w="sm" len="sm"/>
                    <a:tailEnd type="none" w="sm" len="sm"/>
                  </a:ln>
                </p:spPr>
              </p:cxnSp>
              <p:cxnSp>
                <p:nvCxnSpPr>
                  <p:cNvPr id="247" name="Google Shape;247;p8"/>
                  <p:cNvCxnSpPr/>
                  <p:nvPr/>
                </p:nvCxnSpPr>
                <p:spPr>
                  <a:xfrm flipH="1">
                    <a:off x="2861691" y="1978787"/>
                    <a:ext cx="1777746" cy="710565"/>
                  </a:xfrm>
                  <a:prstGeom prst="straightConnector1">
                    <a:avLst/>
                  </a:prstGeom>
                  <a:noFill/>
                  <a:ln w="38100" cap="flat" cmpd="sng">
                    <a:solidFill>
                      <a:srgbClr val="000000"/>
                    </a:solidFill>
                    <a:prstDash val="solid"/>
                    <a:miter lim="800000"/>
                    <a:headEnd type="none" w="sm" len="sm"/>
                    <a:tailEnd type="none" w="sm" len="sm"/>
                  </a:ln>
                </p:spPr>
              </p:cxnSp>
              <p:cxnSp>
                <p:nvCxnSpPr>
                  <p:cNvPr id="248" name="Google Shape;248;p8"/>
                  <p:cNvCxnSpPr/>
                  <p:nvPr/>
                </p:nvCxnSpPr>
                <p:spPr>
                  <a:xfrm>
                    <a:off x="2872867" y="2700401"/>
                    <a:ext cx="393827" cy="821563"/>
                  </a:xfrm>
                  <a:prstGeom prst="straightConnector1">
                    <a:avLst/>
                  </a:prstGeom>
                  <a:noFill/>
                  <a:ln w="38100" cap="flat" cmpd="sng">
                    <a:solidFill>
                      <a:srgbClr val="000000"/>
                    </a:solidFill>
                    <a:prstDash val="solid"/>
                    <a:miter lim="800000"/>
                    <a:headEnd type="none" w="sm" len="sm"/>
                    <a:tailEnd type="none" w="sm" len="sm"/>
                  </a:ln>
                </p:spPr>
              </p:cxnSp>
              <p:cxnSp>
                <p:nvCxnSpPr>
                  <p:cNvPr id="249" name="Google Shape;249;p8"/>
                  <p:cNvCxnSpPr/>
                  <p:nvPr/>
                </p:nvCxnSpPr>
                <p:spPr>
                  <a:xfrm flipH="1">
                    <a:off x="4279392" y="2711450"/>
                    <a:ext cx="292481" cy="799338"/>
                  </a:xfrm>
                  <a:prstGeom prst="straightConnector1">
                    <a:avLst/>
                  </a:prstGeom>
                  <a:noFill/>
                  <a:ln w="38100" cap="flat" cmpd="sng">
                    <a:solidFill>
                      <a:srgbClr val="000000"/>
                    </a:solidFill>
                    <a:prstDash val="solid"/>
                    <a:miter lim="800000"/>
                    <a:headEnd type="none" w="sm" len="sm"/>
                    <a:tailEnd type="none" w="sm" len="sm"/>
                  </a:ln>
                </p:spPr>
              </p:cxnSp>
              <p:cxnSp>
                <p:nvCxnSpPr>
                  <p:cNvPr id="250" name="Google Shape;250;p8"/>
                  <p:cNvCxnSpPr/>
                  <p:nvPr/>
                </p:nvCxnSpPr>
                <p:spPr>
                  <a:xfrm flipH="1">
                    <a:off x="4290568" y="2800350"/>
                    <a:ext cx="1777746" cy="710438"/>
                  </a:xfrm>
                  <a:prstGeom prst="straightConnector1">
                    <a:avLst/>
                  </a:prstGeom>
                  <a:noFill/>
                  <a:ln w="38100" cap="flat" cmpd="sng">
                    <a:solidFill>
                      <a:srgbClr val="000000"/>
                    </a:solidFill>
                    <a:prstDash val="solid"/>
                    <a:miter lim="800000"/>
                    <a:headEnd type="none" w="sm" len="sm"/>
                    <a:tailEnd type="none" w="sm" len="sm"/>
                  </a:ln>
                </p:spPr>
              </p:cxnSp>
              <p:cxnSp>
                <p:nvCxnSpPr>
                  <p:cNvPr id="251" name="Google Shape;251;p8"/>
                  <p:cNvCxnSpPr/>
                  <p:nvPr/>
                </p:nvCxnSpPr>
                <p:spPr>
                  <a:xfrm flipH="1">
                    <a:off x="4560570" y="1989963"/>
                    <a:ext cx="1777746" cy="710438"/>
                  </a:xfrm>
                  <a:prstGeom prst="straightConnector1">
                    <a:avLst/>
                  </a:prstGeom>
                  <a:noFill/>
                  <a:ln w="38100" cap="flat" cmpd="sng">
                    <a:solidFill>
                      <a:srgbClr val="000000"/>
                    </a:solidFill>
                    <a:prstDash val="solid"/>
                    <a:miter lim="800000"/>
                    <a:headEnd type="none" w="sm" len="sm"/>
                    <a:tailEnd type="none" w="sm" len="sm"/>
                  </a:ln>
                </p:spPr>
              </p:cxnSp>
              <p:cxnSp>
                <p:nvCxnSpPr>
                  <p:cNvPr id="252" name="Google Shape;252;p8"/>
                  <p:cNvCxnSpPr/>
                  <p:nvPr/>
                </p:nvCxnSpPr>
                <p:spPr>
                  <a:xfrm flipH="1">
                    <a:off x="6045835" y="2012061"/>
                    <a:ext cx="292481" cy="799338"/>
                  </a:xfrm>
                  <a:prstGeom prst="straightConnector1">
                    <a:avLst/>
                  </a:prstGeom>
                  <a:noFill/>
                  <a:ln w="38100" cap="flat" cmpd="sng">
                    <a:solidFill>
                      <a:srgbClr val="000000"/>
                    </a:solidFill>
                    <a:prstDash val="solid"/>
                    <a:miter lim="800000"/>
                    <a:headEnd type="none" w="sm" len="sm"/>
                    <a:tailEnd type="none" w="sm" len="sm"/>
                  </a:ln>
                </p:spPr>
              </p:cxnSp>
              <p:cxnSp>
                <p:nvCxnSpPr>
                  <p:cNvPr id="253" name="Google Shape;253;p8"/>
                  <p:cNvCxnSpPr/>
                  <p:nvPr/>
                </p:nvCxnSpPr>
                <p:spPr>
                  <a:xfrm>
                    <a:off x="4633722" y="1978787"/>
                    <a:ext cx="1676527" cy="0"/>
                  </a:xfrm>
                  <a:prstGeom prst="straightConnector1">
                    <a:avLst/>
                  </a:prstGeom>
                  <a:noFill/>
                  <a:ln w="38100" cap="flat" cmpd="sng">
                    <a:solidFill>
                      <a:srgbClr val="000000"/>
                    </a:solidFill>
                    <a:prstDash val="solid"/>
                    <a:miter lim="800000"/>
                    <a:headEnd type="none" w="sm" len="sm"/>
                    <a:tailEnd type="none" w="sm" len="sm"/>
                  </a:ln>
                </p:spPr>
              </p:cxnSp>
            </p:grpSp>
            <p:cxnSp>
              <p:nvCxnSpPr>
                <p:cNvPr id="254" name="Google Shape;254;p8"/>
                <p:cNvCxnSpPr/>
                <p:nvPr/>
              </p:nvCxnSpPr>
              <p:spPr>
                <a:xfrm>
                  <a:off x="3289300" y="3505200"/>
                  <a:ext cx="965200" cy="0"/>
                </a:xfrm>
                <a:prstGeom prst="straightConnector1">
                  <a:avLst/>
                </a:prstGeom>
                <a:noFill/>
                <a:ln w="38100" cap="flat" cmpd="sng">
                  <a:solidFill>
                    <a:srgbClr val="000000"/>
                  </a:solidFill>
                  <a:prstDash val="solid"/>
                  <a:miter lim="800000"/>
                  <a:headEnd type="none" w="sm" len="sm"/>
                  <a:tailEnd type="none" w="sm" len="sm"/>
                </a:ln>
              </p:spPr>
            </p:cxnSp>
          </p:grpSp>
          <p:grpSp>
            <p:nvGrpSpPr>
              <p:cNvPr id="255" name="Google Shape;255;p8"/>
              <p:cNvGrpSpPr/>
              <p:nvPr/>
            </p:nvGrpSpPr>
            <p:grpSpPr>
              <a:xfrm>
                <a:off x="767564" y="3562546"/>
                <a:ext cx="2802501" cy="1718575"/>
                <a:chOff x="254000" y="4211955"/>
                <a:chExt cx="2213229" cy="2176145"/>
              </a:xfrm>
            </p:grpSpPr>
            <p:sp>
              <p:nvSpPr>
                <p:cNvPr id="256" name="Google Shape;256;p8"/>
                <p:cNvSpPr/>
                <p:nvPr/>
              </p:nvSpPr>
              <p:spPr>
                <a:xfrm>
                  <a:off x="265049" y="4211955"/>
                  <a:ext cx="2202180" cy="439674"/>
                </a:xfrm>
                <a:prstGeom prst="ellipse">
                  <a:avLst/>
                </a:prstGeom>
                <a:solidFill>
                  <a:schemeClr val="accent1">
                    <a:alpha val="0"/>
                  </a:schemeClr>
                </a:solidFill>
                <a:ln w="38100" cap="flat" cmpd="sng">
                  <a:solidFill>
                    <a:srgbClr val="000000"/>
                  </a:solidFill>
                  <a:prstDash val="solid"/>
                  <a:miter lim="800000"/>
                  <a:headEnd type="none" w="sm" len="sm"/>
                  <a:tailEnd type="none" w="sm" len="sm"/>
                </a:ln>
              </p:spPr>
              <p:txBody>
                <a:bodyPr spcFirstLastPara="1" wrap="square" lIns="63900" tIns="31925" rIns="63900" bIns="31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cxnSp>
              <p:nvCxnSpPr>
                <p:cNvPr id="257" name="Google Shape;257;p8"/>
                <p:cNvCxnSpPr/>
                <p:nvPr/>
              </p:nvCxnSpPr>
              <p:spPr>
                <a:xfrm>
                  <a:off x="254000" y="4432300"/>
                  <a:ext cx="1066800" cy="1955800"/>
                </a:xfrm>
                <a:prstGeom prst="straightConnector1">
                  <a:avLst/>
                </a:prstGeom>
                <a:noFill/>
                <a:ln w="38100" cap="flat" cmpd="sng">
                  <a:solidFill>
                    <a:srgbClr val="000000"/>
                  </a:solidFill>
                  <a:prstDash val="solid"/>
                  <a:miter lim="800000"/>
                  <a:headEnd type="none" w="sm" len="sm"/>
                  <a:tailEnd type="none" w="sm" len="sm"/>
                </a:ln>
              </p:spPr>
            </p:cxnSp>
            <p:cxnSp>
              <p:nvCxnSpPr>
                <p:cNvPr id="258" name="Google Shape;258;p8"/>
                <p:cNvCxnSpPr/>
                <p:nvPr/>
              </p:nvCxnSpPr>
              <p:spPr>
                <a:xfrm rot="10800000" flipH="1">
                  <a:off x="1308100" y="4495800"/>
                  <a:ext cx="1143000" cy="1892300"/>
                </a:xfrm>
                <a:prstGeom prst="straightConnector1">
                  <a:avLst/>
                </a:prstGeom>
                <a:noFill/>
                <a:ln w="38100" cap="flat" cmpd="sng">
                  <a:solidFill>
                    <a:srgbClr val="000000"/>
                  </a:solidFill>
                  <a:prstDash val="solid"/>
                  <a:miter lim="800000"/>
                  <a:headEnd type="none" w="sm" len="sm"/>
                  <a:tailEnd type="none" w="sm" len="sm"/>
                </a:ln>
              </p:spPr>
            </p:cxnSp>
          </p:grpSp>
          <p:sp>
            <p:nvSpPr>
              <p:cNvPr id="259" name="Google Shape;259;p8"/>
              <p:cNvSpPr txBox="1"/>
              <p:nvPr/>
            </p:nvSpPr>
            <p:spPr>
              <a:xfrm>
                <a:off x="3489658" y="1033051"/>
                <a:ext cx="1318673" cy="338554"/>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1.5m</a:t>
                </a:r>
                <a:endParaRPr sz="1100" b="0" i="0" u="none" strike="noStrike" cap="none">
                  <a:solidFill>
                    <a:srgbClr val="000000"/>
                  </a:solidFill>
                  <a:latin typeface="Arial"/>
                  <a:ea typeface="Arial"/>
                  <a:cs typeface="Arial"/>
                  <a:sym typeface="Arial"/>
                </a:endParaRPr>
              </a:p>
            </p:txBody>
          </p:sp>
          <p:grpSp>
            <p:nvGrpSpPr>
              <p:cNvPr id="260" name="Google Shape;260;p8"/>
              <p:cNvGrpSpPr/>
              <p:nvPr/>
            </p:nvGrpSpPr>
            <p:grpSpPr>
              <a:xfrm>
                <a:off x="4124873" y="3390010"/>
                <a:ext cx="3771082" cy="1404146"/>
                <a:chOff x="3257550" y="4292600"/>
                <a:chExt cx="2978150" cy="1778000"/>
              </a:xfrm>
            </p:grpSpPr>
            <p:grpSp>
              <p:nvGrpSpPr>
                <p:cNvPr id="261" name="Google Shape;261;p8"/>
                <p:cNvGrpSpPr/>
                <p:nvPr/>
              </p:nvGrpSpPr>
              <p:grpSpPr>
                <a:xfrm>
                  <a:off x="3257550" y="4292600"/>
                  <a:ext cx="2978150" cy="1778000"/>
                  <a:chOff x="3257550" y="4292600"/>
                  <a:chExt cx="2978150" cy="1778000"/>
                </a:xfrm>
              </p:grpSpPr>
              <p:cxnSp>
                <p:nvCxnSpPr>
                  <p:cNvPr id="262" name="Google Shape;262;p8"/>
                  <p:cNvCxnSpPr/>
                  <p:nvPr/>
                </p:nvCxnSpPr>
                <p:spPr>
                  <a:xfrm>
                    <a:off x="4013200" y="4292600"/>
                    <a:ext cx="2222500" cy="0"/>
                  </a:xfrm>
                  <a:prstGeom prst="straightConnector1">
                    <a:avLst/>
                  </a:prstGeom>
                  <a:noFill/>
                  <a:ln w="38100" cap="flat" cmpd="sng">
                    <a:solidFill>
                      <a:srgbClr val="000000"/>
                    </a:solidFill>
                    <a:prstDash val="solid"/>
                    <a:miter lim="800000"/>
                    <a:headEnd type="none" w="sm" len="sm"/>
                    <a:tailEnd type="none" w="sm" len="sm"/>
                  </a:ln>
                </p:spPr>
              </p:cxnSp>
              <p:cxnSp>
                <p:nvCxnSpPr>
                  <p:cNvPr id="263" name="Google Shape;263;p8"/>
                  <p:cNvCxnSpPr/>
                  <p:nvPr/>
                </p:nvCxnSpPr>
                <p:spPr>
                  <a:xfrm flipH="1">
                    <a:off x="5499100" y="4292600"/>
                    <a:ext cx="736600" cy="609600"/>
                  </a:xfrm>
                  <a:prstGeom prst="straightConnector1">
                    <a:avLst/>
                  </a:prstGeom>
                  <a:noFill/>
                  <a:ln w="38100" cap="flat" cmpd="sng">
                    <a:solidFill>
                      <a:srgbClr val="000000"/>
                    </a:solidFill>
                    <a:prstDash val="solid"/>
                    <a:miter lim="800000"/>
                    <a:headEnd type="none" w="sm" len="sm"/>
                    <a:tailEnd type="none" w="sm" len="sm"/>
                  </a:ln>
                </p:spPr>
              </p:cxnSp>
              <p:cxnSp>
                <p:nvCxnSpPr>
                  <p:cNvPr id="264" name="Google Shape;264;p8"/>
                  <p:cNvCxnSpPr/>
                  <p:nvPr/>
                </p:nvCxnSpPr>
                <p:spPr>
                  <a:xfrm>
                    <a:off x="3257550" y="4914900"/>
                    <a:ext cx="2222500" cy="0"/>
                  </a:xfrm>
                  <a:prstGeom prst="straightConnector1">
                    <a:avLst/>
                  </a:prstGeom>
                  <a:noFill/>
                  <a:ln w="38100" cap="flat" cmpd="sng">
                    <a:solidFill>
                      <a:srgbClr val="000000"/>
                    </a:solidFill>
                    <a:prstDash val="solid"/>
                    <a:miter lim="800000"/>
                    <a:headEnd type="none" w="sm" len="sm"/>
                    <a:tailEnd type="none" w="sm" len="sm"/>
                  </a:ln>
                </p:spPr>
              </p:cxnSp>
              <p:cxnSp>
                <p:nvCxnSpPr>
                  <p:cNvPr id="265" name="Google Shape;265;p8"/>
                  <p:cNvCxnSpPr/>
                  <p:nvPr/>
                </p:nvCxnSpPr>
                <p:spPr>
                  <a:xfrm>
                    <a:off x="3263900" y="4927600"/>
                    <a:ext cx="1460500" cy="1117600"/>
                  </a:xfrm>
                  <a:prstGeom prst="straightConnector1">
                    <a:avLst/>
                  </a:prstGeom>
                  <a:noFill/>
                  <a:ln w="38100" cap="flat" cmpd="sng">
                    <a:solidFill>
                      <a:srgbClr val="000000"/>
                    </a:solidFill>
                    <a:prstDash val="solid"/>
                    <a:miter lim="800000"/>
                    <a:headEnd type="none" w="sm" len="sm"/>
                    <a:tailEnd type="none" w="sm" len="sm"/>
                  </a:ln>
                </p:spPr>
              </p:cxnSp>
              <p:cxnSp>
                <p:nvCxnSpPr>
                  <p:cNvPr id="266" name="Google Shape;266;p8"/>
                  <p:cNvCxnSpPr/>
                  <p:nvPr/>
                </p:nvCxnSpPr>
                <p:spPr>
                  <a:xfrm rot="10800000" flipH="1">
                    <a:off x="4749800" y="4914900"/>
                    <a:ext cx="749300" cy="1143000"/>
                  </a:xfrm>
                  <a:prstGeom prst="straightConnector1">
                    <a:avLst/>
                  </a:prstGeom>
                  <a:noFill/>
                  <a:ln w="38100" cap="flat" cmpd="sng">
                    <a:solidFill>
                      <a:srgbClr val="000000"/>
                    </a:solidFill>
                    <a:prstDash val="solid"/>
                    <a:miter lim="800000"/>
                    <a:headEnd type="none" w="sm" len="sm"/>
                    <a:tailEnd type="none" w="sm" len="sm"/>
                  </a:ln>
                </p:spPr>
              </p:cxnSp>
              <p:cxnSp>
                <p:nvCxnSpPr>
                  <p:cNvPr id="267" name="Google Shape;267;p8"/>
                  <p:cNvCxnSpPr/>
                  <p:nvPr/>
                </p:nvCxnSpPr>
                <p:spPr>
                  <a:xfrm flipH="1">
                    <a:off x="4749800" y="4305300"/>
                    <a:ext cx="1485900" cy="1765300"/>
                  </a:xfrm>
                  <a:prstGeom prst="straightConnector1">
                    <a:avLst/>
                  </a:prstGeom>
                  <a:noFill/>
                  <a:ln w="38100" cap="flat" cmpd="sng">
                    <a:solidFill>
                      <a:srgbClr val="000000"/>
                    </a:solidFill>
                    <a:prstDash val="solid"/>
                    <a:miter lim="800000"/>
                    <a:headEnd type="none" w="sm" len="sm"/>
                    <a:tailEnd type="none" w="sm" len="sm"/>
                  </a:ln>
                </p:spPr>
              </p:cxnSp>
            </p:grpSp>
            <p:cxnSp>
              <p:nvCxnSpPr>
                <p:cNvPr id="268" name="Google Shape;268;p8"/>
                <p:cNvCxnSpPr/>
                <p:nvPr/>
              </p:nvCxnSpPr>
              <p:spPr>
                <a:xfrm flipH="1">
                  <a:off x="3263900" y="4292600"/>
                  <a:ext cx="736600" cy="609600"/>
                </a:xfrm>
                <a:prstGeom prst="straightConnector1">
                  <a:avLst/>
                </a:prstGeom>
                <a:noFill/>
                <a:ln w="38100" cap="flat" cmpd="sng">
                  <a:solidFill>
                    <a:srgbClr val="000000"/>
                  </a:solidFill>
                  <a:prstDash val="solid"/>
                  <a:miter lim="800000"/>
                  <a:headEnd type="none" w="sm" len="sm"/>
                  <a:tailEnd type="none" w="sm" len="sm"/>
                </a:ln>
              </p:spPr>
            </p:cxnSp>
          </p:grpSp>
          <p:sp>
            <p:nvSpPr>
              <p:cNvPr id="269" name="Google Shape;269;p8"/>
              <p:cNvSpPr txBox="1"/>
              <p:nvPr/>
            </p:nvSpPr>
            <p:spPr>
              <a:xfrm>
                <a:off x="1945846" y="661955"/>
                <a:ext cx="1350836" cy="338554"/>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30km</a:t>
                </a:r>
                <a:endParaRPr sz="1100" b="0" i="0" u="none" strike="noStrike" cap="none">
                  <a:solidFill>
                    <a:srgbClr val="000000"/>
                  </a:solidFill>
                  <a:latin typeface="Arial"/>
                  <a:ea typeface="Arial"/>
                  <a:cs typeface="Arial"/>
                  <a:sym typeface="Arial"/>
                </a:endParaRPr>
              </a:p>
            </p:txBody>
          </p:sp>
          <p:sp>
            <p:nvSpPr>
              <p:cNvPr id="270" name="Google Shape;270;p8"/>
              <p:cNvSpPr txBox="1"/>
              <p:nvPr/>
            </p:nvSpPr>
            <p:spPr>
              <a:xfrm>
                <a:off x="5724969" y="3109181"/>
                <a:ext cx="1350836" cy="338554"/>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50km</a:t>
                </a:r>
                <a:endParaRPr sz="1100" b="0" i="0" u="none" strike="noStrike" cap="none">
                  <a:solidFill>
                    <a:srgbClr val="000000"/>
                  </a:solidFill>
                  <a:latin typeface="Arial"/>
                  <a:ea typeface="Arial"/>
                  <a:cs typeface="Arial"/>
                  <a:sym typeface="Arial"/>
                </a:endParaRPr>
              </a:p>
            </p:txBody>
          </p:sp>
          <p:sp>
            <p:nvSpPr>
              <p:cNvPr id="271" name="Google Shape;271;p8"/>
              <p:cNvSpPr txBox="1"/>
              <p:nvPr/>
            </p:nvSpPr>
            <p:spPr>
              <a:xfrm>
                <a:off x="64325" y="952814"/>
                <a:ext cx="1350836" cy="338554"/>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50km</a:t>
                </a:r>
                <a:endParaRPr sz="1100" b="0" i="0" u="none" strike="noStrike" cap="none">
                  <a:solidFill>
                    <a:srgbClr val="000000"/>
                  </a:solidFill>
                  <a:latin typeface="Arial"/>
                  <a:ea typeface="Arial"/>
                  <a:cs typeface="Arial"/>
                  <a:sym typeface="Arial"/>
                </a:endParaRPr>
              </a:p>
            </p:txBody>
          </p:sp>
          <p:sp>
            <p:nvSpPr>
              <p:cNvPr id="272" name="Google Shape;272;p8"/>
              <p:cNvSpPr txBox="1"/>
              <p:nvPr/>
            </p:nvSpPr>
            <p:spPr>
              <a:xfrm>
                <a:off x="3602228" y="3410069"/>
                <a:ext cx="1350836" cy="338554"/>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40km</a:t>
                </a:r>
                <a:endParaRPr sz="1100" b="0" i="0" u="none" strike="noStrike" cap="none">
                  <a:solidFill>
                    <a:srgbClr val="000000"/>
                  </a:solidFill>
                  <a:latin typeface="Arial"/>
                  <a:ea typeface="Arial"/>
                  <a:cs typeface="Arial"/>
                  <a:sym typeface="Arial"/>
                </a:endParaRPr>
              </a:p>
            </p:txBody>
          </p:sp>
          <p:sp>
            <p:nvSpPr>
              <p:cNvPr id="273" name="Google Shape;273;p8"/>
              <p:cNvSpPr txBox="1"/>
              <p:nvPr/>
            </p:nvSpPr>
            <p:spPr>
              <a:xfrm>
                <a:off x="4293727" y="2788233"/>
                <a:ext cx="1350836" cy="338554"/>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20km</a:t>
                </a:r>
                <a:endParaRPr sz="1100" b="0" i="0" u="none" strike="noStrike" cap="none">
                  <a:solidFill>
                    <a:srgbClr val="000000"/>
                  </a:solidFill>
                  <a:latin typeface="Arial"/>
                  <a:ea typeface="Arial"/>
                  <a:cs typeface="Arial"/>
                  <a:sym typeface="Arial"/>
                </a:endParaRPr>
              </a:p>
            </p:txBody>
          </p:sp>
          <p:sp>
            <p:nvSpPr>
              <p:cNvPr id="274" name="Google Shape;274;p8"/>
              <p:cNvSpPr txBox="1"/>
              <p:nvPr/>
            </p:nvSpPr>
            <p:spPr>
              <a:xfrm>
                <a:off x="2717752" y="2336901"/>
                <a:ext cx="1286510" cy="338554"/>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1.5m</a:t>
                </a:r>
                <a:endParaRPr sz="1100" b="0" i="0" u="none" strike="noStrike" cap="none">
                  <a:solidFill>
                    <a:srgbClr val="000000"/>
                  </a:solidFill>
                  <a:latin typeface="Arial"/>
                  <a:ea typeface="Arial"/>
                  <a:cs typeface="Arial"/>
                  <a:sym typeface="Arial"/>
                </a:endParaRPr>
              </a:p>
            </p:txBody>
          </p:sp>
          <p:sp>
            <p:nvSpPr>
              <p:cNvPr id="275" name="Google Shape;275;p8"/>
              <p:cNvSpPr txBox="1"/>
              <p:nvPr/>
            </p:nvSpPr>
            <p:spPr>
              <a:xfrm>
                <a:off x="10452894" y="621836"/>
                <a:ext cx="1350836" cy="338554"/>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70km</a:t>
                </a:r>
                <a:endParaRPr sz="1100" b="0" i="0" u="none" strike="noStrike" cap="none">
                  <a:solidFill>
                    <a:srgbClr val="000000"/>
                  </a:solidFill>
                  <a:latin typeface="Arial"/>
                  <a:ea typeface="Arial"/>
                  <a:cs typeface="Arial"/>
                  <a:sym typeface="Arial"/>
                </a:endParaRPr>
              </a:p>
            </p:txBody>
          </p:sp>
          <p:sp>
            <p:nvSpPr>
              <p:cNvPr id="276" name="Google Shape;276;p8"/>
              <p:cNvSpPr txBox="1"/>
              <p:nvPr/>
            </p:nvSpPr>
            <p:spPr>
              <a:xfrm>
                <a:off x="8297989" y="762251"/>
                <a:ext cx="1350836" cy="338554"/>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35km</a:t>
                </a:r>
                <a:endParaRPr sz="1100" b="0" i="0" u="none" strike="noStrike" cap="none">
                  <a:solidFill>
                    <a:srgbClr val="000000"/>
                  </a:solidFill>
                  <a:latin typeface="Arial"/>
                  <a:ea typeface="Arial"/>
                  <a:cs typeface="Arial"/>
                  <a:sym typeface="Arial"/>
                </a:endParaRPr>
              </a:p>
            </p:txBody>
          </p:sp>
          <p:sp>
            <p:nvSpPr>
              <p:cNvPr id="277" name="Google Shape;277;p8"/>
              <p:cNvSpPr txBox="1"/>
              <p:nvPr/>
            </p:nvSpPr>
            <p:spPr>
              <a:xfrm>
                <a:off x="8233664" y="1534531"/>
                <a:ext cx="997045" cy="338554"/>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1m</a:t>
                </a:r>
                <a:endParaRPr sz="1100" b="0" i="0" u="none" strike="noStrike" cap="none">
                  <a:solidFill>
                    <a:srgbClr val="000000"/>
                  </a:solidFill>
                  <a:latin typeface="Arial"/>
                  <a:ea typeface="Arial"/>
                  <a:cs typeface="Arial"/>
                  <a:sym typeface="Arial"/>
                </a:endParaRPr>
              </a:p>
            </p:txBody>
          </p:sp>
          <p:sp>
            <p:nvSpPr>
              <p:cNvPr id="278" name="Google Shape;278;p8"/>
              <p:cNvSpPr txBox="1"/>
              <p:nvPr/>
            </p:nvSpPr>
            <p:spPr>
              <a:xfrm>
                <a:off x="2010172" y="2978796"/>
                <a:ext cx="1350836" cy="338554"/>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30km</a:t>
                </a:r>
                <a:endParaRPr sz="1100" b="0" i="0" u="none" strike="noStrike" cap="none">
                  <a:solidFill>
                    <a:srgbClr val="000000"/>
                  </a:solidFill>
                  <a:latin typeface="Arial"/>
                  <a:ea typeface="Arial"/>
                  <a:cs typeface="Arial"/>
                  <a:sym typeface="Arial"/>
                </a:endParaRPr>
              </a:p>
            </p:txBody>
          </p:sp>
          <p:sp>
            <p:nvSpPr>
              <p:cNvPr id="279" name="Google Shape;279;p8"/>
              <p:cNvSpPr txBox="1"/>
              <p:nvPr/>
            </p:nvSpPr>
            <p:spPr>
              <a:xfrm>
                <a:off x="4036425" y="1574650"/>
                <a:ext cx="1350836" cy="338554"/>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50km</a:t>
                </a:r>
                <a:endParaRPr sz="1100" b="0" i="0" u="none" strike="noStrike" cap="none">
                  <a:solidFill>
                    <a:srgbClr val="000000"/>
                  </a:solidFill>
                  <a:latin typeface="Arial"/>
                  <a:ea typeface="Arial"/>
                  <a:cs typeface="Arial"/>
                  <a:sym typeface="Arial"/>
                </a:endParaRPr>
              </a:p>
            </p:txBody>
          </p:sp>
          <p:sp>
            <p:nvSpPr>
              <p:cNvPr id="280" name="Google Shape;280;p8"/>
              <p:cNvSpPr txBox="1"/>
              <p:nvPr/>
            </p:nvSpPr>
            <p:spPr>
              <a:xfrm>
                <a:off x="4293727" y="2156367"/>
                <a:ext cx="1350836" cy="338554"/>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40km</a:t>
                </a:r>
                <a:endParaRPr sz="1100" b="0" i="0" u="none" strike="noStrike" cap="none">
                  <a:solidFill>
                    <a:srgbClr val="000000"/>
                  </a:solidFill>
                  <a:latin typeface="Arial"/>
                  <a:ea typeface="Arial"/>
                  <a:cs typeface="Arial"/>
                  <a:sym typeface="Arial"/>
                </a:endParaRPr>
              </a:p>
            </p:txBody>
          </p:sp>
          <p:sp>
            <p:nvSpPr>
              <p:cNvPr id="281" name="Google Shape;281;p8"/>
              <p:cNvSpPr txBox="1"/>
              <p:nvPr/>
            </p:nvSpPr>
            <p:spPr>
              <a:xfrm>
                <a:off x="3763042" y="4322764"/>
                <a:ext cx="997045" cy="338554"/>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3m</a:t>
                </a:r>
                <a:endParaRPr sz="1100" b="0" i="0" u="none" strike="noStrike" cap="none">
                  <a:solidFill>
                    <a:srgbClr val="000000"/>
                  </a:solidFill>
                  <a:latin typeface="Arial"/>
                  <a:ea typeface="Arial"/>
                  <a:cs typeface="Arial"/>
                  <a:sym typeface="Arial"/>
                </a:endParaRPr>
              </a:p>
            </p:txBody>
          </p:sp>
          <p:sp>
            <p:nvSpPr>
              <p:cNvPr id="282" name="Google Shape;282;p8"/>
              <p:cNvSpPr txBox="1"/>
              <p:nvPr/>
            </p:nvSpPr>
            <p:spPr>
              <a:xfrm>
                <a:off x="10951416" y="3179388"/>
                <a:ext cx="1350836" cy="338554"/>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10km</a:t>
                </a:r>
                <a:endParaRPr sz="1100" b="0" i="0" u="none" strike="noStrike" cap="none">
                  <a:solidFill>
                    <a:srgbClr val="000000"/>
                  </a:solidFill>
                  <a:latin typeface="Arial"/>
                  <a:ea typeface="Arial"/>
                  <a:cs typeface="Arial"/>
                  <a:sym typeface="Arial"/>
                </a:endParaRPr>
              </a:p>
            </p:txBody>
          </p:sp>
          <p:cxnSp>
            <p:nvCxnSpPr>
              <p:cNvPr id="283" name="Google Shape;283;p8"/>
              <p:cNvCxnSpPr/>
              <p:nvPr/>
            </p:nvCxnSpPr>
            <p:spPr>
              <a:xfrm rot="10800000">
                <a:off x="160814" y="3530424"/>
                <a:ext cx="0" cy="661955"/>
              </a:xfrm>
              <a:prstGeom prst="straightConnector1">
                <a:avLst/>
              </a:prstGeom>
              <a:noFill/>
              <a:ln w="38100" cap="flat" cmpd="sng">
                <a:solidFill>
                  <a:srgbClr val="000000"/>
                </a:solidFill>
                <a:prstDash val="solid"/>
                <a:miter lim="800000"/>
                <a:headEnd type="none" w="sm" len="sm"/>
                <a:tailEnd type="triangle" w="med" len="med"/>
              </a:ln>
            </p:spPr>
          </p:cxnSp>
          <p:cxnSp>
            <p:nvCxnSpPr>
              <p:cNvPr id="284" name="Google Shape;284;p8"/>
              <p:cNvCxnSpPr/>
              <p:nvPr/>
            </p:nvCxnSpPr>
            <p:spPr>
              <a:xfrm>
                <a:off x="128651" y="4513327"/>
                <a:ext cx="0" cy="521540"/>
              </a:xfrm>
              <a:prstGeom prst="straightConnector1">
                <a:avLst/>
              </a:prstGeom>
              <a:noFill/>
              <a:ln w="38100" cap="flat" cmpd="sng">
                <a:solidFill>
                  <a:srgbClr val="000000"/>
                </a:solidFill>
                <a:prstDash val="solid"/>
                <a:miter lim="800000"/>
                <a:headEnd type="none" w="sm" len="sm"/>
                <a:tailEnd type="triangle" w="med" len="med"/>
              </a:ln>
            </p:spPr>
          </p:cxnSp>
          <p:cxnSp>
            <p:nvCxnSpPr>
              <p:cNvPr id="285" name="Google Shape;285;p8"/>
              <p:cNvCxnSpPr/>
              <p:nvPr/>
            </p:nvCxnSpPr>
            <p:spPr>
              <a:xfrm rot="10800000">
                <a:off x="4036425" y="3941639"/>
                <a:ext cx="0" cy="381125"/>
              </a:xfrm>
              <a:prstGeom prst="straightConnector1">
                <a:avLst/>
              </a:prstGeom>
              <a:noFill/>
              <a:ln w="38100" cap="flat" cmpd="sng">
                <a:solidFill>
                  <a:srgbClr val="000000"/>
                </a:solidFill>
                <a:prstDash val="solid"/>
                <a:miter lim="800000"/>
                <a:headEnd type="none" w="sm" len="sm"/>
                <a:tailEnd type="triangle" w="med" len="med"/>
              </a:ln>
            </p:spPr>
          </p:cxnSp>
          <p:cxnSp>
            <p:nvCxnSpPr>
              <p:cNvPr id="286" name="Google Shape;286;p8"/>
              <p:cNvCxnSpPr/>
              <p:nvPr/>
            </p:nvCxnSpPr>
            <p:spPr>
              <a:xfrm>
                <a:off x="4020344" y="4563475"/>
                <a:ext cx="0" cy="300888"/>
              </a:xfrm>
              <a:prstGeom prst="straightConnector1">
                <a:avLst/>
              </a:prstGeom>
              <a:noFill/>
              <a:ln w="38100" cap="flat" cmpd="sng">
                <a:solidFill>
                  <a:srgbClr val="000000"/>
                </a:solidFill>
                <a:prstDash val="solid"/>
                <a:miter lim="800000"/>
                <a:headEnd type="none" w="sm" len="sm"/>
                <a:tailEnd type="triangle" w="med" len="med"/>
              </a:ln>
            </p:spPr>
          </p:cxnSp>
          <p:cxnSp>
            <p:nvCxnSpPr>
              <p:cNvPr id="287" name="Google Shape;287;p8"/>
              <p:cNvCxnSpPr/>
              <p:nvPr/>
            </p:nvCxnSpPr>
            <p:spPr>
              <a:xfrm rot="10800000">
                <a:off x="8394478" y="1223613"/>
                <a:ext cx="0" cy="270800"/>
              </a:xfrm>
              <a:prstGeom prst="straightConnector1">
                <a:avLst/>
              </a:prstGeom>
              <a:noFill/>
              <a:ln w="38100" cap="flat" cmpd="sng">
                <a:solidFill>
                  <a:srgbClr val="000000"/>
                </a:solidFill>
                <a:prstDash val="solid"/>
                <a:miter lim="800000"/>
                <a:headEnd type="none" w="sm" len="sm"/>
                <a:tailEnd type="triangle" w="med" len="med"/>
              </a:ln>
            </p:spPr>
          </p:cxnSp>
          <p:cxnSp>
            <p:nvCxnSpPr>
              <p:cNvPr id="288" name="Google Shape;288;p8"/>
              <p:cNvCxnSpPr/>
              <p:nvPr/>
            </p:nvCxnSpPr>
            <p:spPr>
              <a:xfrm>
                <a:off x="8426641" y="1785272"/>
                <a:ext cx="0" cy="280829"/>
              </a:xfrm>
              <a:prstGeom prst="straightConnector1">
                <a:avLst/>
              </a:prstGeom>
              <a:noFill/>
              <a:ln w="38100" cap="flat" cmpd="sng">
                <a:solidFill>
                  <a:srgbClr val="000000"/>
                </a:solidFill>
                <a:prstDash val="solid"/>
                <a:miter lim="800000"/>
                <a:headEnd type="none" w="sm" len="sm"/>
                <a:tailEnd type="triangle" w="med" len="med"/>
              </a:ln>
            </p:spPr>
          </p:cxnSp>
          <p:cxnSp>
            <p:nvCxnSpPr>
              <p:cNvPr id="289" name="Google Shape;289;p8"/>
              <p:cNvCxnSpPr/>
              <p:nvPr/>
            </p:nvCxnSpPr>
            <p:spPr>
              <a:xfrm>
                <a:off x="11964543" y="3299743"/>
                <a:ext cx="402034" cy="0"/>
              </a:xfrm>
              <a:prstGeom prst="straightConnector1">
                <a:avLst/>
              </a:prstGeom>
              <a:noFill/>
              <a:ln w="38100" cap="flat" cmpd="sng">
                <a:solidFill>
                  <a:srgbClr val="000000"/>
                </a:solidFill>
                <a:prstDash val="solid"/>
                <a:miter lim="800000"/>
                <a:headEnd type="none" w="sm" len="sm"/>
                <a:tailEnd type="triangle" w="med" len="med"/>
              </a:ln>
            </p:spPr>
          </p:cxnSp>
          <p:cxnSp>
            <p:nvCxnSpPr>
              <p:cNvPr id="290" name="Google Shape;290;p8"/>
              <p:cNvCxnSpPr/>
              <p:nvPr/>
            </p:nvCxnSpPr>
            <p:spPr>
              <a:xfrm rot="10800000">
                <a:off x="10613708" y="3319803"/>
                <a:ext cx="385953" cy="0"/>
              </a:xfrm>
              <a:prstGeom prst="straightConnector1">
                <a:avLst/>
              </a:prstGeom>
              <a:noFill/>
              <a:ln w="38100" cap="flat" cmpd="sng">
                <a:solidFill>
                  <a:srgbClr val="000000"/>
                </a:solidFill>
                <a:prstDash val="solid"/>
                <a:miter lim="800000"/>
                <a:headEnd type="none" w="sm" len="sm"/>
                <a:tailEnd type="triangle" w="med" len="med"/>
              </a:ln>
            </p:spPr>
          </p:cxnSp>
          <p:cxnSp>
            <p:nvCxnSpPr>
              <p:cNvPr id="291" name="Google Shape;291;p8"/>
              <p:cNvCxnSpPr/>
              <p:nvPr/>
            </p:nvCxnSpPr>
            <p:spPr>
              <a:xfrm rot="10800000">
                <a:off x="1817195" y="3109181"/>
                <a:ext cx="192977" cy="0"/>
              </a:xfrm>
              <a:prstGeom prst="straightConnector1">
                <a:avLst/>
              </a:prstGeom>
              <a:noFill/>
              <a:ln w="38100" cap="flat" cmpd="sng">
                <a:solidFill>
                  <a:srgbClr val="000000"/>
                </a:solidFill>
                <a:prstDash val="solid"/>
                <a:miter lim="800000"/>
                <a:headEnd type="none" w="sm" len="sm"/>
                <a:tailEnd type="triangle" w="med" len="med"/>
              </a:ln>
            </p:spPr>
          </p:cxnSp>
          <p:cxnSp>
            <p:nvCxnSpPr>
              <p:cNvPr id="292" name="Google Shape;292;p8"/>
              <p:cNvCxnSpPr/>
              <p:nvPr/>
            </p:nvCxnSpPr>
            <p:spPr>
              <a:xfrm>
                <a:off x="2958973" y="3099151"/>
                <a:ext cx="209058" cy="0"/>
              </a:xfrm>
              <a:prstGeom prst="straightConnector1">
                <a:avLst/>
              </a:prstGeom>
              <a:noFill/>
              <a:ln w="38100" cap="flat" cmpd="sng">
                <a:solidFill>
                  <a:srgbClr val="000000"/>
                </a:solidFill>
                <a:prstDash val="solid"/>
                <a:miter lim="800000"/>
                <a:headEnd type="none" w="sm" len="sm"/>
                <a:tailEnd type="triangle" w="med" len="med"/>
              </a:ln>
            </p:spPr>
          </p:cxnSp>
          <p:cxnSp>
            <p:nvCxnSpPr>
              <p:cNvPr id="293" name="Google Shape;293;p8"/>
              <p:cNvCxnSpPr/>
              <p:nvPr/>
            </p:nvCxnSpPr>
            <p:spPr>
              <a:xfrm>
                <a:off x="3457496" y="2577611"/>
                <a:ext cx="0" cy="210622"/>
              </a:xfrm>
              <a:prstGeom prst="straightConnector1">
                <a:avLst/>
              </a:prstGeom>
              <a:noFill/>
              <a:ln w="38100" cap="flat" cmpd="sng">
                <a:solidFill>
                  <a:srgbClr val="000000"/>
                </a:solidFill>
                <a:prstDash val="solid"/>
                <a:miter lim="800000"/>
                <a:headEnd type="none" w="sm" len="sm"/>
                <a:tailEnd type="triangle" w="med" len="med"/>
              </a:ln>
            </p:spPr>
          </p:cxnSp>
          <p:cxnSp>
            <p:nvCxnSpPr>
              <p:cNvPr id="294" name="Google Shape;294;p8"/>
              <p:cNvCxnSpPr/>
              <p:nvPr/>
            </p:nvCxnSpPr>
            <p:spPr>
              <a:xfrm rot="10800000">
                <a:off x="3441414" y="2196486"/>
                <a:ext cx="0" cy="150444"/>
              </a:xfrm>
              <a:prstGeom prst="straightConnector1">
                <a:avLst/>
              </a:prstGeom>
              <a:noFill/>
              <a:ln w="38100" cap="flat" cmpd="sng">
                <a:solidFill>
                  <a:srgbClr val="000000"/>
                </a:solidFill>
                <a:prstDash val="solid"/>
                <a:miter lim="800000"/>
                <a:headEnd type="none" w="sm" len="sm"/>
                <a:tailEnd type="triangle" w="med" len="med"/>
              </a:ln>
            </p:spPr>
          </p:cxnSp>
        </p:grpSp>
      </p:grpSp>
      <p:sp>
        <p:nvSpPr>
          <p:cNvPr id="295" name="Google Shape;295;p8"/>
          <p:cNvSpPr txBox="1"/>
          <p:nvPr/>
        </p:nvSpPr>
        <p:spPr>
          <a:xfrm>
            <a:off x="93000" y="5463150"/>
            <a:ext cx="8973600" cy="129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400"/>
              <a:buFont typeface="Arial"/>
              <a:buNone/>
            </a:pPr>
            <a:r>
              <a:rPr lang="en-GB" sz="3400" b="1" i="0" u="none" strike="noStrike" cap="none">
                <a:solidFill>
                  <a:srgbClr val="913F53"/>
                </a:solidFill>
                <a:latin typeface="Arial"/>
                <a:ea typeface="Arial"/>
                <a:cs typeface="Arial"/>
                <a:sym typeface="Arial"/>
              </a:rPr>
              <a:t>Work out the volume of each  shape to estimate how much water is in Lake Chad</a:t>
            </a:r>
            <a:endParaRPr sz="1400" b="1" i="0" u="none" strike="noStrike" cap="none">
              <a:solidFill>
                <a:srgbClr val="913F53"/>
              </a:solidFill>
              <a:latin typeface="Calibri"/>
              <a:ea typeface="Calibri"/>
              <a:cs typeface="Calibri"/>
              <a:sym typeface="Calibri"/>
            </a:endParaRPr>
          </a:p>
        </p:txBody>
      </p:sp>
      <p:pic>
        <p:nvPicPr>
          <p:cNvPr id="296" name="Google Shape;296;p8"/>
          <p:cNvPicPr preferRelativeResize="0"/>
          <p:nvPr/>
        </p:nvPicPr>
        <p:blipFill rotWithShape="1">
          <a:blip r:embed="rId3">
            <a:alphaModFix/>
          </a:blip>
          <a:srcRect/>
          <a:stretch/>
        </p:blipFill>
        <p:spPr>
          <a:xfrm>
            <a:off x="6599166" y="3857450"/>
            <a:ext cx="2467434" cy="997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9"/>
          <p:cNvSpPr/>
          <p:nvPr/>
        </p:nvSpPr>
        <p:spPr>
          <a:xfrm>
            <a:off x="-11400" y="1592450"/>
            <a:ext cx="9201900" cy="3829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9"/>
          <p:cNvSpPr txBox="1"/>
          <p:nvPr/>
        </p:nvSpPr>
        <p:spPr>
          <a:xfrm>
            <a:off x="-11400" y="679923"/>
            <a:ext cx="9166800" cy="866100"/>
          </a:xfrm>
          <a:prstGeom prst="rect">
            <a:avLst/>
          </a:prstGeom>
          <a:noFill/>
          <a:ln>
            <a:noFill/>
          </a:ln>
        </p:spPr>
        <p:txBody>
          <a:bodyPr spcFirstLastPara="1" wrap="square" lIns="63900" tIns="31925" rIns="63900" bIns="31925" anchor="t" anchorCtr="0">
            <a:spAutoFit/>
          </a:bodyPr>
          <a:lstStyle/>
          <a:p>
            <a:pPr marL="0" marR="0" lvl="0" indent="0" algn="ctr" rtl="0">
              <a:lnSpc>
                <a:spcPct val="100000"/>
              </a:lnSpc>
              <a:spcBef>
                <a:spcPts val="0"/>
              </a:spcBef>
              <a:spcAft>
                <a:spcPts val="0"/>
              </a:spcAft>
              <a:buClr>
                <a:srgbClr val="000000"/>
              </a:buClr>
              <a:buSzPts val="3100"/>
              <a:buFont typeface="Arial"/>
              <a:buNone/>
            </a:pPr>
            <a:r>
              <a:rPr lang="en-GB" sz="3100" b="1" i="0" u="none" strike="noStrike" cap="none">
                <a:solidFill>
                  <a:srgbClr val="913F53"/>
                </a:solidFill>
                <a:latin typeface="Arial"/>
                <a:ea typeface="Arial"/>
                <a:cs typeface="Arial"/>
                <a:sym typeface="Arial"/>
              </a:rPr>
              <a:t>These shapes can be used to model Lake Chad</a:t>
            </a:r>
            <a:endParaRPr sz="3100" b="1" i="0" u="none" strike="noStrike" cap="none">
              <a:solidFill>
                <a:srgbClr val="913F53"/>
              </a:solidFill>
              <a:latin typeface="Arial"/>
              <a:ea typeface="Arial"/>
              <a:cs typeface="Arial"/>
              <a:sym typeface="Arial"/>
            </a:endParaRPr>
          </a:p>
        </p:txBody>
      </p:sp>
      <p:sp>
        <p:nvSpPr>
          <p:cNvPr id="303" name="Google Shape;303;p9"/>
          <p:cNvSpPr txBox="1"/>
          <p:nvPr/>
        </p:nvSpPr>
        <p:spPr>
          <a:xfrm>
            <a:off x="0" y="2856936"/>
            <a:ext cx="9144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5.1m</a:t>
            </a:r>
            <a:endParaRPr sz="1100" b="0" i="0" u="none" strike="noStrike" cap="none">
              <a:solidFill>
                <a:srgbClr val="000000"/>
              </a:solidFill>
              <a:latin typeface="Arial"/>
              <a:ea typeface="Arial"/>
              <a:cs typeface="Arial"/>
              <a:sym typeface="Arial"/>
            </a:endParaRPr>
          </a:p>
        </p:txBody>
      </p:sp>
      <p:sp>
        <p:nvSpPr>
          <p:cNvPr id="304" name="Google Shape;304;p9"/>
          <p:cNvSpPr txBox="1"/>
          <p:nvPr/>
        </p:nvSpPr>
        <p:spPr>
          <a:xfrm>
            <a:off x="5006341" y="5421821"/>
            <a:ext cx="33834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STANDARD SHEET, PAST</a:t>
            </a:r>
            <a:endParaRPr sz="1100" b="0" i="0" u="none" strike="noStrike" cap="none">
              <a:solidFill>
                <a:srgbClr val="000000"/>
              </a:solidFill>
              <a:latin typeface="Arial"/>
              <a:ea typeface="Arial"/>
              <a:cs typeface="Arial"/>
              <a:sym typeface="Arial"/>
            </a:endParaRPr>
          </a:p>
        </p:txBody>
      </p:sp>
      <p:grpSp>
        <p:nvGrpSpPr>
          <p:cNvPr id="305" name="Google Shape;305;p9"/>
          <p:cNvGrpSpPr/>
          <p:nvPr/>
        </p:nvGrpSpPr>
        <p:grpSpPr>
          <a:xfrm>
            <a:off x="34292" y="2125846"/>
            <a:ext cx="8995915" cy="2985566"/>
            <a:chOff x="64325" y="621836"/>
            <a:chExt cx="12656043" cy="4423061"/>
          </a:xfrm>
        </p:grpSpPr>
        <p:grpSp>
          <p:nvGrpSpPr>
            <p:cNvPr id="306" name="Google Shape;306;p9"/>
            <p:cNvGrpSpPr/>
            <p:nvPr/>
          </p:nvGrpSpPr>
          <p:grpSpPr>
            <a:xfrm>
              <a:off x="128651" y="927739"/>
              <a:ext cx="3441414" cy="1123317"/>
              <a:chOff x="101600" y="1174750"/>
              <a:chExt cx="2717800" cy="1422400"/>
            </a:xfrm>
          </p:grpSpPr>
          <p:grpSp>
            <p:nvGrpSpPr>
              <p:cNvPr id="307" name="Google Shape;307;p9"/>
              <p:cNvGrpSpPr/>
              <p:nvPr/>
            </p:nvGrpSpPr>
            <p:grpSpPr>
              <a:xfrm>
                <a:off x="107950" y="1174750"/>
                <a:ext cx="2711450" cy="1422400"/>
                <a:chOff x="107950" y="1174750"/>
                <a:chExt cx="2711450" cy="1422400"/>
              </a:xfrm>
            </p:grpSpPr>
            <p:cxnSp>
              <p:nvCxnSpPr>
                <p:cNvPr id="308" name="Google Shape;308;p9"/>
                <p:cNvCxnSpPr/>
                <p:nvPr/>
              </p:nvCxnSpPr>
              <p:spPr>
                <a:xfrm>
                  <a:off x="114300" y="1987550"/>
                  <a:ext cx="1562100" cy="0"/>
                </a:xfrm>
                <a:prstGeom prst="straightConnector1">
                  <a:avLst/>
                </a:prstGeom>
                <a:noFill/>
                <a:ln w="38100" cap="flat" cmpd="sng">
                  <a:solidFill>
                    <a:srgbClr val="000000"/>
                  </a:solidFill>
                  <a:prstDash val="solid"/>
                  <a:miter lim="800000"/>
                  <a:headEnd type="none" w="sm" len="sm"/>
                  <a:tailEnd type="none" w="sm" len="sm"/>
                </a:ln>
              </p:spPr>
            </p:cxnSp>
            <p:cxnSp>
              <p:nvCxnSpPr>
                <p:cNvPr id="309" name="Google Shape;309;p9"/>
                <p:cNvCxnSpPr/>
                <p:nvPr/>
              </p:nvCxnSpPr>
              <p:spPr>
                <a:xfrm>
                  <a:off x="1676400" y="2000250"/>
                  <a:ext cx="0" cy="584200"/>
                </a:xfrm>
                <a:prstGeom prst="straightConnector1">
                  <a:avLst/>
                </a:prstGeom>
                <a:noFill/>
                <a:ln w="38100" cap="flat" cmpd="sng">
                  <a:solidFill>
                    <a:srgbClr val="000000"/>
                  </a:solidFill>
                  <a:prstDash val="solid"/>
                  <a:miter lim="800000"/>
                  <a:headEnd type="none" w="sm" len="sm"/>
                  <a:tailEnd type="none" w="sm" len="sm"/>
                </a:ln>
              </p:spPr>
            </p:cxnSp>
            <p:cxnSp>
              <p:nvCxnSpPr>
                <p:cNvPr id="310" name="Google Shape;310;p9"/>
                <p:cNvCxnSpPr/>
                <p:nvPr/>
              </p:nvCxnSpPr>
              <p:spPr>
                <a:xfrm flipH="1">
                  <a:off x="114300" y="1187450"/>
                  <a:ext cx="1117600" cy="800100"/>
                </a:xfrm>
                <a:prstGeom prst="straightConnector1">
                  <a:avLst/>
                </a:prstGeom>
                <a:noFill/>
                <a:ln w="38100" cap="flat" cmpd="sng">
                  <a:solidFill>
                    <a:srgbClr val="000000"/>
                  </a:solidFill>
                  <a:prstDash val="solid"/>
                  <a:miter lim="800000"/>
                  <a:headEnd type="none" w="sm" len="sm"/>
                  <a:tailEnd type="none" w="sm" len="sm"/>
                </a:ln>
              </p:spPr>
            </p:cxnSp>
            <p:cxnSp>
              <p:nvCxnSpPr>
                <p:cNvPr id="311" name="Google Shape;311;p9"/>
                <p:cNvCxnSpPr/>
                <p:nvPr/>
              </p:nvCxnSpPr>
              <p:spPr>
                <a:xfrm flipH="1">
                  <a:off x="1701800" y="1797050"/>
                  <a:ext cx="1117600" cy="800100"/>
                </a:xfrm>
                <a:prstGeom prst="straightConnector1">
                  <a:avLst/>
                </a:prstGeom>
                <a:noFill/>
                <a:ln w="38100" cap="flat" cmpd="sng">
                  <a:solidFill>
                    <a:srgbClr val="000000"/>
                  </a:solidFill>
                  <a:prstDash val="solid"/>
                  <a:miter lim="800000"/>
                  <a:headEnd type="none" w="sm" len="sm"/>
                  <a:tailEnd type="none" w="sm" len="sm"/>
                </a:ln>
              </p:spPr>
            </p:cxnSp>
            <p:cxnSp>
              <p:nvCxnSpPr>
                <p:cNvPr id="312" name="Google Shape;312;p9"/>
                <p:cNvCxnSpPr/>
                <p:nvPr/>
              </p:nvCxnSpPr>
              <p:spPr>
                <a:xfrm flipH="1">
                  <a:off x="1689100" y="1174750"/>
                  <a:ext cx="1117600" cy="800100"/>
                </a:xfrm>
                <a:prstGeom prst="straightConnector1">
                  <a:avLst/>
                </a:prstGeom>
                <a:noFill/>
                <a:ln w="38100" cap="flat" cmpd="sng">
                  <a:solidFill>
                    <a:srgbClr val="000000"/>
                  </a:solidFill>
                  <a:prstDash val="solid"/>
                  <a:miter lim="800000"/>
                  <a:headEnd type="none" w="sm" len="sm"/>
                  <a:tailEnd type="none" w="sm" len="sm"/>
                </a:ln>
              </p:spPr>
            </p:cxnSp>
            <p:cxnSp>
              <p:nvCxnSpPr>
                <p:cNvPr id="313" name="Google Shape;313;p9"/>
                <p:cNvCxnSpPr/>
                <p:nvPr/>
              </p:nvCxnSpPr>
              <p:spPr>
                <a:xfrm>
                  <a:off x="107950" y="2597150"/>
                  <a:ext cx="1562100" cy="0"/>
                </a:xfrm>
                <a:prstGeom prst="straightConnector1">
                  <a:avLst/>
                </a:prstGeom>
                <a:noFill/>
                <a:ln w="38100" cap="flat" cmpd="sng">
                  <a:solidFill>
                    <a:srgbClr val="000000"/>
                  </a:solidFill>
                  <a:prstDash val="solid"/>
                  <a:miter lim="800000"/>
                  <a:headEnd type="none" w="sm" len="sm"/>
                  <a:tailEnd type="none" w="sm" len="sm"/>
                </a:ln>
              </p:spPr>
            </p:cxnSp>
            <p:cxnSp>
              <p:nvCxnSpPr>
                <p:cNvPr id="314" name="Google Shape;314;p9"/>
                <p:cNvCxnSpPr/>
                <p:nvPr/>
              </p:nvCxnSpPr>
              <p:spPr>
                <a:xfrm>
                  <a:off x="1238250" y="1174750"/>
                  <a:ext cx="1562100" cy="0"/>
                </a:xfrm>
                <a:prstGeom prst="straightConnector1">
                  <a:avLst/>
                </a:prstGeom>
                <a:noFill/>
                <a:ln w="38100" cap="flat" cmpd="sng">
                  <a:solidFill>
                    <a:srgbClr val="000000"/>
                  </a:solidFill>
                  <a:prstDash val="solid"/>
                  <a:miter lim="800000"/>
                  <a:headEnd type="none" w="sm" len="sm"/>
                  <a:tailEnd type="none" w="sm" len="sm"/>
                </a:ln>
              </p:spPr>
            </p:cxnSp>
            <p:cxnSp>
              <p:nvCxnSpPr>
                <p:cNvPr id="315" name="Google Shape;315;p9"/>
                <p:cNvCxnSpPr/>
                <p:nvPr/>
              </p:nvCxnSpPr>
              <p:spPr>
                <a:xfrm>
                  <a:off x="2806700" y="1200150"/>
                  <a:ext cx="0" cy="584200"/>
                </a:xfrm>
                <a:prstGeom prst="straightConnector1">
                  <a:avLst/>
                </a:prstGeom>
                <a:noFill/>
                <a:ln w="38100" cap="flat" cmpd="sng">
                  <a:solidFill>
                    <a:srgbClr val="000000"/>
                  </a:solidFill>
                  <a:prstDash val="solid"/>
                  <a:miter lim="800000"/>
                  <a:headEnd type="none" w="sm" len="sm"/>
                  <a:tailEnd type="none" w="sm" len="sm"/>
                </a:ln>
              </p:spPr>
            </p:cxnSp>
          </p:grpSp>
          <p:cxnSp>
            <p:nvCxnSpPr>
              <p:cNvPr id="316" name="Google Shape;316;p9"/>
              <p:cNvCxnSpPr/>
              <p:nvPr/>
            </p:nvCxnSpPr>
            <p:spPr>
              <a:xfrm>
                <a:off x="101600" y="1993900"/>
                <a:ext cx="0" cy="596900"/>
              </a:xfrm>
              <a:prstGeom prst="straightConnector1">
                <a:avLst/>
              </a:prstGeom>
              <a:noFill/>
              <a:ln w="38100" cap="flat" cmpd="sng">
                <a:solidFill>
                  <a:srgbClr val="000000"/>
                </a:solidFill>
                <a:prstDash val="solid"/>
                <a:miter lim="800000"/>
                <a:headEnd type="none" w="sm" len="sm"/>
                <a:tailEnd type="none" w="sm" len="sm"/>
              </a:ln>
            </p:spPr>
          </p:cxnSp>
        </p:grpSp>
        <p:grpSp>
          <p:nvGrpSpPr>
            <p:cNvPr id="317" name="Google Shape;317;p9"/>
            <p:cNvGrpSpPr/>
            <p:nvPr/>
          </p:nvGrpSpPr>
          <p:grpSpPr>
            <a:xfrm>
              <a:off x="8547251" y="899355"/>
              <a:ext cx="4173117" cy="1176474"/>
              <a:chOff x="6750050" y="1138809"/>
              <a:chExt cx="3295650" cy="1489710"/>
            </a:xfrm>
          </p:grpSpPr>
          <p:cxnSp>
            <p:nvCxnSpPr>
              <p:cNvPr id="318" name="Google Shape;318;p9"/>
              <p:cNvCxnSpPr/>
              <p:nvPr/>
            </p:nvCxnSpPr>
            <p:spPr>
              <a:xfrm rot="10800000">
                <a:off x="7327519" y="2597785"/>
                <a:ext cx="2189480" cy="30734"/>
              </a:xfrm>
              <a:prstGeom prst="straightConnector1">
                <a:avLst/>
              </a:prstGeom>
              <a:noFill/>
              <a:ln w="38100" cap="flat" cmpd="sng">
                <a:solidFill>
                  <a:srgbClr val="000000"/>
                </a:solidFill>
                <a:prstDash val="solid"/>
                <a:miter lim="800000"/>
                <a:headEnd type="none" w="sm" len="sm"/>
                <a:tailEnd type="none" w="sm" len="sm"/>
              </a:ln>
            </p:spPr>
          </p:cxnSp>
          <p:cxnSp>
            <p:nvCxnSpPr>
              <p:cNvPr id="319" name="Google Shape;319;p9"/>
              <p:cNvCxnSpPr/>
              <p:nvPr/>
            </p:nvCxnSpPr>
            <p:spPr>
              <a:xfrm rot="10800000">
                <a:off x="6792595" y="1494409"/>
                <a:ext cx="2189353" cy="30734"/>
              </a:xfrm>
              <a:prstGeom prst="straightConnector1">
                <a:avLst/>
              </a:prstGeom>
              <a:noFill/>
              <a:ln w="38100" cap="flat" cmpd="sng">
                <a:solidFill>
                  <a:srgbClr val="000000"/>
                </a:solidFill>
                <a:prstDash val="solid"/>
                <a:miter lim="800000"/>
                <a:headEnd type="none" w="sm" len="sm"/>
                <a:tailEnd type="none" w="sm" len="sm"/>
              </a:ln>
            </p:spPr>
          </p:cxnSp>
          <p:cxnSp>
            <p:nvCxnSpPr>
              <p:cNvPr id="320" name="Google Shape;320;p9"/>
              <p:cNvCxnSpPr/>
              <p:nvPr/>
            </p:nvCxnSpPr>
            <p:spPr>
              <a:xfrm rot="10800000">
                <a:off x="6758432" y="1496949"/>
                <a:ext cx="544957" cy="1093089"/>
              </a:xfrm>
              <a:prstGeom prst="straightConnector1">
                <a:avLst/>
              </a:prstGeom>
              <a:noFill/>
              <a:ln w="38100" cap="flat" cmpd="sng">
                <a:solidFill>
                  <a:srgbClr val="000000"/>
                </a:solidFill>
                <a:prstDash val="solid"/>
                <a:miter lim="800000"/>
                <a:headEnd type="none" w="sm" len="sm"/>
                <a:tailEnd type="none" w="sm" len="sm"/>
              </a:ln>
            </p:spPr>
          </p:cxnSp>
          <p:cxnSp>
            <p:nvCxnSpPr>
              <p:cNvPr id="321" name="Google Shape;321;p9"/>
              <p:cNvCxnSpPr/>
              <p:nvPr/>
            </p:nvCxnSpPr>
            <p:spPr>
              <a:xfrm rot="10800000">
                <a:off x="8987282" y="1535049"/>
                <a:ext cx="544957" cy="1093089"/>
              </a:xfrm>
              <a:prstGeom prst="straightConnector1">
                <a:avLst/>
              </a:prstGeom>
              <a:noFill/>
              <a:ln w="38100" cap="flat" cmpd="sng">
                <a:solidFill>
                  <a:srgbClr val="000000"/>
                </a:solidFill>
                <a:prstDash val="solid"/>
                <a:miter lim="800000"/>
                <a:headEnd type="none" w="sm" len="sm"/>
                <a:tailEnd type="none" w="sm" len="sm"/>
              </a:ln>
            </p:spPr>
          </p:cxnSp>
          <p:cxnSp>
            <p:nvCxnSpPr>
              <p:cNvPr id="322" name="Google Shape;322;p9"/>
              <p:cNvCxnSpPr/>
              <p:nvPr/>
            </p:nvCxnSpPr>
            <p:spPr>
              <a:xfrm rot="10800000">
                <a:off x="7846695" y="1138809"/>
                <a:ext cx="2189353" cy="30734"/>
              </a:xfrm>
              <a:prstGeom prst="straightConnector1">
                <a:avLst/>
              </a:prstGeom>
              <a:noFill/>
              <a:ln w="38100" cap="flat" cmpd="sng">
                <a:solidFill>
                  <a:srgbClr val="000000"/>
                </a:solidFill>
                <a:prstDash val="solid"/>
                <a:miter lim="800000"/>
                <a:headEnd type="none" w="sm" len="sm"/>
                <a:tailEnd type="none" w="sm" len="sm"/>
              </a:ln>
            </p:spPr>
          </p:cxnSp>
          <p:cxnSp>
            <p:nvCxnSpPr>
              <p:cNvPr id="323" name="Google Shape;323;p9"/>
              <p:cNvCxnSpPr/>
              <p:nvPr/>
            </p:nvCxnSpPr>
            <p:spPr>
              <a:xfrm rot="10800000" flipH="1">
                <a:off x="9531350" y="1193800"/>
                <a:ext cx="508000" cy="1422400"/>
              </a:xfrm>
              <a:prstGeom prst="straightConnector1">
                <a:avLst/>
              </a:prstGeom>
              <a:noFill/>
              <a:ln w="38100" cap="flat" cmpd="sng">
                <a:solidFill>
                  <a:srgbClr val="000000"/>
                </a:solidFill>
                <a:prstDash val="solid"/>
                <a:miter lim="800000"/>
                <a:headEnd type="none" w="sm" len="sm"/>
                <a:tailEnd type="none" w="sm" len="sm"/>
              </a:ln>
            </p:spPr>
          </p:cxnSp>
          <p:cxnSp>
            <p:nvCxnSpPr>
              <p:cNvPr id="324" name="Google Shape;324;p9"/>
              <p:cNvCxnSpPr/>
              <p:nvPr/>
            </p:nvCxnSpPr>
            <p:spPr>
              <a:xfrm rot="10800000" flipH="1">
                <a:off x="6750050" y="1143000"/>
                <a:ext cx="1079500" cy="342900"/>
              </a:xfrm>
              <a:prstGeom prst="straightConnector1">
                <a:avLst/>
              </a:prstGeom>
              <a:noFill/>
              <a:ln w="38100" cap="flat" cmpd="sng">
                <a:solidFill>
                  <a:srgbClr val="000000"/>
                </a:solidFill>
                <a:prstDash val="solid"/>
                <a:miter lim="800000"/>
                <a:headEnd type="none" w="sm" len="sm"/>
                <a:tailEnd type="none" w="sm" len="sm"/>
              </a:ln>
            </p:spPr>
          </p:cxnSp>
          <p:cxnSp>
            <p:nvCxnSpPr>
              <p:cNvPr id="325" name="Google Shape;325;p9"/>
              <p:cNvCxnSpPr/>
              <p:nvPr/>
            </p:nvCxnSpPr>
            <p:spPr>
              <a:xfrm rot="10800000" flipH="1">
                <a:off x="8966200" y="1168400"/>
                <a:ext cx="1079500" cy="342900"/>
              </a:xfrm>
              <a:prstGeom prst="straightConnector1">
                <a:avLst/>
              </a:prstGeom>
              <a:noFill/>
              <a:ln w="38100" cap="flat" cmpd="sng">
                <a:solidFill>
                  <a:srgbClr val="000000"/>
                </a:solidFill>
                <a:prstDash val="solid"/>
                <a:miter lim="800000"/>
                <a:headEnd type="none" w="sm" len="sm"/>
                <a:tailEnd type="none" w="sm" len="sm"/>
              </a:ln>
            </p:spPr>
          </p:cxnSp>
        </p:grpSp>
        <p:grpSp>
          <p:nvGrpSpPr>
            <p:cNvPr id="326" name="Google Shape;326;p9"/>
            <p:cNvGrpSpPr/>
            <p:nvPr/>
          </p:nvGrpSpPr>
          <p:grpSpPr>
            <a:xfrm>
              <a:off x="3623617" y="1562714"/>
              <a:ext cx="4402276" cy="1218699"/>
              <a:chOff x="2861691" y="1978787"/>
              <a:chExt cx="3476625" cy="1543177"/>
            </a:xfrm>
          </p:grpSpPr>
          <p:grpSp>
            <p:nvGrpSpPr>
              <p:cNvPr id="327" name="Google Shape;327;p9"/>
              <p:cNvGrpSpPr/>
              <p:nvPr/>
            </p:nvGrpSpPr>
            <p:grpSpPr>
              <a:xfrm>
                <a:off x="2861691" y="1978787"/>
                <a:ext cx="3476625" cy="1543177"/>
                <a:chOff x="2861691" y="1978787"/>
                <a:chExt cx="3476625" cy="1543177"/>
              </a:xfrm>
            </p:grpSpPr>
            <p:cxnSp>
              <p:nvCxnSpPr>
                <p:cNvPr id="328" name="Google Shape;328;p9"/>
                <p:cNvCxnSpPr/>
                <p:nvPr/>
              </p:nvCxnSpPr>
              <p:spPr>
                <a:xfrm>
                  <a:off x="2895473" y="2700401"/>
                  <a:ext cx="1676400" cy="0"/>
                </a:xfrm>
                <a:prstGeom prst="straightConnector1">
                  <a:avLst/>
                </a:prstGeom>
                <a:noFill/>
                <a:ln w="38100" cap="flat" cmpd="sng">
                  <a:solidFill>
                    <a:srgbClr val="000000"/>
                  </a:solidFill>
                  <a:prstDash val="solid"/>
                  <a:miter lim="800000"/>
                  <a:headEnd type="none" w="sm" len="sm"/>
                  <a:tailEnd type="none" w="sm" len="sm"/>
                </a:ln>
              </p:spPr>
            </p:cxnSp>
            <p:cxnSp>
              <p:nvCxnSpPr>
                <p:cNvPr id="329" name="Google Shape;329;p9"/>
                <p:cNvCxnSpPr/>
                <p:nvPr/>
              </p:nvCxnSpPr>
              <p:spPr>
                <a:xfrm flipH="1">
                  <a:off x="2861691" y="1978787"/>
                  <a:ext cx="1777746" cy="710565"/>
                </a:xfrm>
                <a:prstGeom prst="straightConnector1">
                  <a:avLst/>
                </a:prstGeom>
                <a:noFill/>
                <a:ln w="38100" cap="flat" cmpd="sng">
                  <a:solidFill>
                    <a:srgbClr val="000000"/>
                  </a:solidFill>
                  <a:prstDash val="solid"/>
                  <a:miter lim="800000"/>
                  <a:headEnd type="none" w="sm" len="sm"/>
                  <a:tailEnd type="none" w="sm" len="sm"/>
                </a:ln>
              </p:spPr>
            </p:cxnSp>
            <p:cxnSp>
              <p:nvCxnSpPr>
                <p:cNvPr id="330" name="Google Shape;330;p9"/>
                <p:cNvCxnSpPr/>
                <p:nvPr/>
              </p:nvCxnSpPr>
              <p:spPr>
                <a:xfrm>
                  <a:off x="2872867" y="2700401"/>
                  <a:ext cx="393827" cy="821563"/>
                </a:xfrm>
                <a:prstGeom prst="straightConnector1">
                  <a:avLst/>
                </a:prstGeom>
                <a:noFill/>
                <a:ln w="38100" cap="flat" cmpd="sng">
                  <a:solidFill>
                    <a:srgbClr val="000000"/>
                  </a:solidFill>
                  <a:prstDash val="solid"/>
                  <a:miter lim="800000"/>
                  <a:headEnd type="none" w="sm" len="sm"/>
                  <a:tailEnd type="none" w="sm" len="sm"/>
                </a:ln>
              </p:spPr>
            </p:cxnSp>
            <p:cxnSp>
              <p:nvCxnSpPr>
                <p:cNvPr id="331" name="Google Shape;331;p9"/>
                <p:cNvCxnSpPr/>
                <p:nvPr/>
              </p:nvCxnSpPr>
              <p:spPr>
                <a:xfrm flipH="1">
                  <a:off x="4279392" y="2711450"/>
                  <a:ext cx="292481" cy="799338"/>
                </a:xfrm>
                <a:prstGeom prst="straightConnector1">
                  <a:avLst/>
                </a:prstGeom>
                <a:noFill/>
                <a:ln w="38100" cap="flat" cmpd="sng">
                  <a:solidFill>
                    <a:srgbClr val="000000"/>
                  </a:solidFill>
                  <a:prstDash val="solid"/>
                  <a:miter lim="800000"/>
                  <a:headEnd type="none" w="sm" len="sm"/>
                  <a:tailEnd type="none" w="sm" len="sm"/>
                </a:ln>
              </p:spPr>
            </p:cxnSp>
            <p:cxnSp>
              <p:nvCxnSpPr>
                <p:cNvPr id="332" name="Google Shape;332;p9"/>
                <p:cNvCxnSpPr/>
                <p:nvPr/>
              </p:nvCxnSpPr>
              <p:spPr>
                <a:xfrm flipH="1">
                  <a:off x="4290568" y="2800350"/>
                  <a:ext cx="1777746" cy="710438"/>
                </a:xfrm>
                <a:prstGeom prst="straightConnector1">
                  <a:avLst/>
                </a:prstGeom>
                <a:noFill/>
                <a:ln w="38100" cap="flat" cmpd="sng">
                  <a:solidFill>
                    <a:srgbClr val="000000"/>
                  </a:solidFill>
                  <a:prstDash val="solid"/>
                  <a:miter lim="800000"/>
                  <a:headEnd type="none" w="sm" len="sm"/>
                  <a:tailEnd type="none" w="sm" len="sm"/>
                </a:ln>
              </p:spPr>
            </p:cxnSp>
            <p:cxnSp>
              <p:nvCxnSpPr>
                <p:cNvPr id="333" name="Google Shape;333;p9"/>
                <p:cNvCxnSpPr/>
                <p:nvPr/>
              </p:nvCxnSpPr>
              <p:spPr>
                <a:xfrm flipH="1">
                  <a:off x="4560570" y="1989963"/>
                  <a:ext cx="1777746" cy="710438"/>
                </a:xfrm>
                <a:prstGeom prst="straightConnector1">
                  <a:avLst/>
                </a:prstGeom>
                <a:noFill/>
                <a:ln w="38100" cap="flat" cmpd="sng">
                  <a:solidFill>
                    <a:srgbClr val="000000"/>
                  </a:solidFill>
                  <a:prstDash val="solid"/>
                  <a:miter lim="800000"/>
                  <a:headEnd type="none" w="sm" len="sm"/>
                  <a:tailEnd type="none" w="sm" len="sm"/>
                </a:ln>
              </p:spPr>
            </p:cxnSp>
            <p:cxnSp>
              <p:nvCxnSpPr>
                <p:cNvPr id="334" name="Google Shape;334;p9"/>
                <p:cNvCxnSpPr/>
                <p:nvPr/>
              </p:nvCxnSpPr>
              <p:spPr>
                <a:xfrm flipH="1">
                  <a:off x="6045835" y="2012061"/>
                  <a:ext cx="292481" cy="799338"/>
                </a:xfrm>
                <a:prstGeom prst="straightConnector1">
                  <a:avLst/>
                </a:prstGeom>
                <a:noFill/>
                <a:ln w="38100" cap="flat" cmpd="sng">
                  <a:solidFill>
                    <a:srgbClr val="000000"/>
                  </a:solidFill>
                  <a:prstDash val="solid"/>
                  <a:miter lim="800000"/>
                  <a:headEnd type="none" w="sm" len="sm"/>
                  <a:tailEnd type="none" w="sm" len="sm"/>
                </a:ln>
              </p:spPr>
            </p:cxnSp>
            <p:cxnSp>
              <p:nvCxnSpPr>
                <p:cNvPr id="335" name="Google Shape;335;p9"/>
                <p:cNvCxnSpPr/>
                <p:nvPr/>
              </p:nvCxnSpPr>
              <p:spPr>
                <a:xfrm>
                  <a:off x="4633722" y="1978787"/>
                  <a:ext cx="1676527" cy="0"/>
                </a:xfrm>
                <a:prstGeom prst="straightConnector1">
                  <a:avLst/>
                </a:prstGeom>
                <a:noFill/>
                <a:ln w="38100" cap="flat" cmpd="sng">
                  <a:solidFill>
                    <a:srgbClr val="000000"/>
                  </a:solidFill>
                  <a:prstDash val="solid"/>
                  <a:miter lim="800000"/>
                  <a:headEnd type="none" w="sm" len="sm"/>
                  <a:tailEnd type="none" w="sm" len="sm"/>
                </a:ln>
              </p:spPr>
            </p:cxnSp>
          </p:grpSp>
          <p:cxnSp>
            <p:nvCxnSpPr>
              <p:cNvPr id="336" name="Google Shape;336;p9"/>
              <p:cNvCxnSpPr/>
              <p:nvPr/>
            </p:nvCxnSpPr>
            <p:spPr>
              <a:xfrm>
                <a:off x="3289300" y="3505200"/>
                <a:ext cx="965200" cy="0"/>
              </a:xfrm>
              <a:prstGeom prst="straightConnector1">
                <a:avLst/>
              </a:prstGeom>
              <a:noFill/>
              <a:ln w="38100" cap="flat" cmpd="sng">
                <a:solidFill>
                  <a:srgbClr val="000000"/>
                </a:solidFill>
                <a:prstDash val="solid"/>
                <a:miter lim="800000"/>
                <a:headEnd type="none" w="sm" len="sm"/>
                <a:tailEnd type="none" w="sm" len="sm"/>
              </a:ln>
            </p:spPr>
          </p:cxnSp>
        </p:grpSp>
        <p:grpSp>
          <p:nvGrpSpPr>
            <p:cNvPr id="337" name="Google Shape;337;p9"/>
            <p:cNvGrpSpPr/>
            <p:nvPr/>
          </p:nvGrpSpPr>
          <p:grpSpPr>
            <a:xfrm>
              <a:off x="321628" y="3326322"/>
              <a:ext cx="2802501" cy="1718575"/>
              <a:chOff x="254000" y="4211955"/>
              <a:chExt cx="2213229" cy="2176145"/>
            </a:xfrm>
          </p:grpSpPr>
          <p:sp>
            <p:nvSpPr>
              <p:cNvPr id="338" name="Google Shape;338;p9"/>
              <p:cNvSpPr/>
              <p:nvPr/>
            </p:nvSpPr>
            <p:spPr>
              <a:xfrm>
                <a:off x="265049" y="4211955"/>
                <a:ext cx="2202180" cy="439674"/>
              </a:xfrm>
              <a:prstGeom prst="ellipse">
                <a:avLst/>
              </a:prstGeom>
              <a:solidFill>
                <a:schemeClr val="accent1">
                  <a:alpha val="0"/>
                </a:schemeClr>
              </a:solidFill>
              <a:ln w="38100" cap="flat" cmpd="sng">
                <a:solidFill>
                  <a:srgbClr val="000000"/>
                </a:solidFill>
                <a:prstDash val="solid"/>
                <a:miter lim="800000"/>
                <a:headEnd type="none" w="sm" len="sm"/>
                <a:tailEnd type="none" w="sm" len="sm"/>
              </a:ln>
            </p:spPr>
            <p:txBody>
              <a:bodyPr spcFirstLastPara="1" wrap="square" lIns="63900" tIns="31925" rIns="63900" bIns="31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cxnSp>
            <p:nvCxnSpPr>
              <p:cNvPr id="339" name="Google Shape;339;p9"/>
              <p:cNvCxnSpPr/>
              <p:nvPr/>
            </p:nvCxnSpPr>
            <p:spPr>
              <a:xfrm>
                <a:off x="254000" y="4432300"/>
                <a:ext cx="1066800" cy="1955800"/>
              </a:xfrm>
              <a:prstGeom prst="straightConnector1">
                <a:avLst/>
              </a:prstGeom>
              <a:noFill/>
              <a:ln w="38100" cap="flat" cmpd="sng">
                <a:solidFill>
                  <a:srgbClr val="000000"/>
                </a:solidFill>
                <a:prstDash val="solid"/>
                <a:miter lim="800000"/>
                <a:headEnd type="none" w="sm" len="sm"/>
                <a:tailEnd type="none" w="sm" len="sm"/>
              </a:ln>
            </p:spPr>
          </p:cxnSp>
          <p:cxnSp>
            <p:nvCxnSpPr>
              <p:cNvPr id="340" name="Google Shape;340;p9"/>
              <p:cNvCxnSpPr/>
              <p:nvPr/>
            </p:nvCxnSpPr>
            <p:spPr>
              <a:xfrm rot="10800000" flipH="1">
                <a:off x="1308100" y="4495800"/>
                <a:ext cx="1143000" cy="1892300"/>
              </a:xfrm>
              <a:prstGeom prst="straightConnector1">
                <a:avLst/>
              </a:prstGeom>
              <a:noFill/>
              <a:ln w="38100" cap="flat" cmpd="sng">
                <a:solidFill>
                  <a:srgbClr val="000000"/>
                </a:solidFill>
                <a:prstDash val="solid"/>
                <a:miter lim="800000"/>
                <a:headEnd type="none" w="sm" len="sm"/>
                <a:tailEnd type="none" w="sm" len="sm"/>
              </a:ln>
            </p:spPr>
          </p:cxnSp>
        </p:grpSp>
        <p:sp>
          <p:nvSpPr>
            <p:cNvPr id="341" name="Google Shape;341;p9"/>
            <p:cNvSpPr txBox="1"/>
            <p:nvPr/>
          </p:nvSpPr>
          <p:spPr>
            <a:xfrm>
              <a:off x="3489658" y="1033051"/>
              <a:ext cx="1286510" cy="338554"/>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3.6m</a:t>
              </a:r>
              <a:endParaRPr sz="1100" b="0" i="0" u="none" strike="noStrike" cap="none">
                <a:solidFill>
                  <a:srgbClr val="000000"/>
                </a:solidFill>
                <a:latin typeface="Arial"/>
                <a:ea typeface="Arial"/>
                <a:cs typeface="Arial"/>
                <a:sym typeface="Arial"/>
              </a:endParaRPr>
            </a:p>
          </p:txBody>
        </p:sp>
        <p:grpSp>
          <p:nvGrpSpPr>
            <p:cNvPr id="342" name="Google Shape;342;p9"/>
            <p:cNvGrpSpPr/>
            <p:nvPr/>
          </p:nvGrpSpPr>
          <p:grpSpPr>
            <a:xfrm>
              <a:off x="4124873" y="3390010"/>
              <a:ext cx="3771082" cy="1404146"/>
              <a:chOff x="3257550" y="4292600"/>
              <a:chExt cx="2978150" cy="1778000"/>
            </a:xfrm>
          </p:grpSpPr>
          <p:grpSp>
            <p:nvGrpSpPr>
              <p:cNvPr id="343" name="Google Shape;343;p9"/>
              <p:cNvGrpSpPr/>
              <p:nvPr/>
            </p:nvGrpSpPr>
            <p:grpSpPr>
              <a:xfrm>
                <a:off x="3257550" y="4292600"/>
                <a:ext cx="2978150" cy="1778000"/>
                <a:chOff x="3257550" y="4292600"/>
                <a:chExt cx="2978150" cy="1778000"/>
              </a:xfrm>
            </p:grpSpPr>
            <p:cxnSp>
              <p:nvCxnSpPr>
                <p:cNvPr id="344" name="Google Shape;344;p9"/>
                <p:cNvCxnSpPr/>
                <p:nvPr/>
              </p:nvCxnSpPr>
              <p:spPr>
                <a:xfrm>
                  <a:off x="4013200" y="4292600"/>
                  <a:ext cx="2222500" cy="0"/>
                </a:xfrm>
                <a:prstGeom prst="straightConnector1">
                  <a:avLst/>
                </a:prstGeom>
                <a:noFill/>
                <a:ln w="38100" cap="flat" cmpd="sng">
                  <a:solidFill>
                    <a:srgbClr val="000000"/>
                  </a:solidFill>
                  <a:prstDash val="solid"/>
                  <a:miter lim="800000"/>
                  <a:headEnd type="none" w="sm" len="sm"/>
                  <a:tailEnd type="none" w="sm" len="sm"/>
                </a:ln>
              </p:spPr>
            </p:cxnSp>
            <p:cxnSp>
              <p:nvCxnSpPr>
                <p:cNvPr id="345" name="Google Shape;345;p9"/>
                <p:cNvCxnSpPr/>
                <p:nvPr/>
              </p:nvCxnSpPr>
              <p:spPr>
                <a:xfrm flipH="1">
                  <a:off x="5499100" y="4292600"/>
                  <a:ext cx="736600" cy="609600"/>
                </a:xfrm>
                <a:prstGeom prst="straightConnector1">
                  <a:avLst/>
                </a:prstGeom>
                <a:noFill/>
                <a:ln w="38100" cap="flat" cmpd="sng">
                  <a:solidFill>
                    <a:srgbClr val="000000"/>
                  </a:solidFill>
                  <a:prstDash val="solid"/>
                  <a:miter lim="800000"/>
                  <a:headEnd type="none" w="sm" len="sm"/>
                  <a:tailEnd type="none" w="sm" len="sm"/>
                </a:ln>
              </p:spPr>
            </p:cxnSp>
            <p:cxnSp>
              <p:nvCxnSpPr>
                <p:cNvPr id="346" name="Google Shape;346;p9"/>
                <p:cNvCxnSpPr/>
                <p:nvPr/>
              </p:nvCxnSpPr>
              <p:spPr>
                <a:xfrm>
                  <a:off x="3257550" y="4914900"/>
                  <a:ext cx="2222500" cy="0"/>
                </a:xfrm>
                <a:prstGeom prst="straightConnector1">
                  <a:avLst/>
                </a:prstGeom>
                <a:noFill/>
                <a:ln w="38100" cap="flat" cmpd="sng">
                  <a:solidFill>
                    <a:srgbClr val="000000"/>
                  </a:solidFill>
                  <a:prstDash val="solid"/>
                  <a:miter lim="800000"/>
                  <a:headEnd type="none" w="sm" len="sm"/>
                  <a:tailEnd type="none" w="sm" len="sm"/>
                </a:ln>
              </p:spPr>
            </p:cxnSp>
            <p:cxnSp>
              <p:nvCxnSpPr>
                <p:cNvPr id="347" name="Google Shape;347;p9"/>
                <p:cNvCxnSpPr/>
                <p:nvPr/>
              </p:nvCxnSpPr>
              <p:spPr>
                <a:xfrm>
                  <a:off x="3263900" y="4927600"/>
                  <a:ext cx="1460500" cy="1117600"/>
                </a:xfrm>
                <a:prstGeom prst="straightConnector1">
                  <a:avLst/>
                </a:prstGeom>
                <a:noFill/>
                <a:ln w="38100" cap="flat" cmpd="sng">
                  <a:solidFill>
                    <a:srgbClr val="000000"/>
                  </a:solidFill>
                  <a:prstDash val="solid"/>
                  <a:miter lim="800000"/>
                  <a:headEnd type="none" w="sm" len="sm"/>
                  <a:tailEnd type="none" w="sm" len="sm"/>
                </a:ln>
              </p:spPr>
            </p:cxnSp>
            <p:cxnSp>
              <p:nvCxnSpPr>
                <p:cNvPr id="348" name="Google Shape;348;p9"/>
                <p:cNvCxnSpPr/>
                <p:nvPr/>
              </p:nvCxnSpPr>
              <p:spPr>
                <a:xfrm rot="10800000" flipH="1">
                  <a:off x="4749800" y="4914900"/>
                  <a:ext cx="749300" cy="1143000"/>
                </a:xfrm>
                <a:prstGeom prst="straightConnector1">
                  <a:avLst/>
                </a:prstGeom>
                <a:noFill/>
                <a:ln w="38100" cap="flat" cmpd="sng">
                  <a:solidFill>
                    <a:srgbClr val="000000"/>
                  </a:solidFill>
                  <a:prstDash val="solid"/>
                  <a:miter lim="800000"/>
                  <a:headEnd type="none" w="sm" len="sm"/>
                  <a:tailEnd type="none" w="sm" len="sm"/>
                </a:ln>
              </p:spPr>
            </p:cxnSp>
            <p:cxnSp>
              <p:nvCxnSpPr>
                <p:cNvPr id="349" name="Google Shape;349;p9"/>
                <p:cNvCxnSpPr/>
                <p:nvPr/>
              </p:nvCxnSpPr>
              <p:spPr>
                <a:xfrm flipH="1">
                  <a:off x="4749800" y="4305300"/>
                  <a:ext cx="1485900" cy="1765300"/>
                </a:xfrm>
                <a:prstGeom prst="straightConnector1">
                  <a:avLst/>
                </a:prstGeom>
                <a:noFill/>
                <a:ln w="38100" cap="flat" cmpd="sng">
                  <a:solidFill>
                    <a:srgbClr val="000000"/>
                  </a:solidFill>
                  <a:prstDash val="solid"/>
                  <a:miter lim="800000"/>
                  <a:headEnd type="none" w="sm" len="sm"/>
                  <a:tailEnd type="none" w="sm" len="sm"/>
                </a:ln>
              </p:spPr>
            </p:cxnSp>
          </p:grpSp>
          <p:cxnSp>
            <p:nvCxnSpPr>
              <p:cNvPr id="350" name="Google Shape;350;p9"/>
              <p:cNvCxnSpPr/>
              <p:nvPr/>
            </p:nvCxnSpPr>
            <p:spPr>
              <a:xfrm flipH="1">
                <a:off x="3263900" y="4292600"/>
                <a:ext cx="736600" cy="609600"/>
              </a:xfrm>
              <a:prstGeom prst="straightConnector1">
                <a:avLst/>
              </a:prstGeom>
              <a:noFill/>
              <a:ln w="38100" cap="flat" cmpd="sng">
                <a:solidFill>
                  <a:srgbClr val="000000"/>
                </a:solidFill>
                <a:prstDash val="solid"/>
                <a:miter lim="800000"/>
                <a:headEnd type="none" w="sm" len="sm"/>
                <a:tailEnd type="none" w="sm" len="sm"/>
              </a:ln>
            </p:spPr>
          </p:cxnSp>
        </p:grpSp>
        <p:sp>
          <p:nvSpPr>
            <p:cNvPr id="351" name="Google Shape;351;p9"/>
            <p:cNvSpPr txBox="1"/>
            <p:nvPr/>
          </p:nvSpPr>
          <p:spPr>
            <a:xfrm>
              <a:off x="1945846" y="661955"/>
              <a:ext cx="1350836" cy="338554"/>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30km</a:t>
              </a:r>
              <a:endParaRPr sz="1100" b="0" i="0" u="none" strike="noStrike" cap="none">
                <a:solidFill>
                  <a:srgbClr val="000000"/>
                </a:solidFill>
                <a:latin typeface="Arial"/>
                <a:ea typeface="Arial"/>
                <a:cs typeface="Arial"/>
                <a:sym typeface="Arial"/>
              </a:endParaRPr>
            </a:p>
          </p:txBody>
        </p:sp>
        <p:sp>
          <p:nvSpPr>
            <p:cNvPr id="352" name="Google Shape;352;p9"/>
            <p:cNvSpPr txBox="1"/>
            <p:nvPr/>
          </p:nvSpPr>
          <p:spPr>
            <a:xfrm>
              <a:off x="5724969" y="3109181"/>
              <a:ext cx="1350836" cy="338554"/>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50km</a:t>
              </a:r>
              <a:endParaRPr sz="1100" b="0" i="0" u="none" strike="noStrike" cap="none">
                <a:solidFill>
                  <a:srgbClr val="000000"/>
                </a:solidFill>
                <a:latin typeface="Arial"/>
                <a:ea typeface="Arial"/>
                <a:cs typeface="Arial"/>
                <a:sym typeface="Arial"/>
              </a:endParaRPr>
            </a:p>
          </p:txBody>
        </p:sp>
        <p:sp>
          <p:nvSpPr>
            <p:cNvPr id="353" name="Google Shape;353;p9"/>
            <p:cNvSpPr txBox="1"/>
            <p:nvPr/>
          </p:nvSpPr>
          <p:spPr>
            <a:xfrm>
              <a:off x="64325" y="952814"/>
              <a:ext cx="1350836" cy="338554"/>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50km</a:t>
              </a:r>
              <a:endParaRPr sz="1100" b="0" i="0" u="none" strike="noStrike" cap="none">
                <a:solidFill>
                  <a:srgbClr val="000000"/>
                </a:solidFill>
                <a:latin typeface="Arial"/>
                <a:ea typeface="Arial"/>
                <a:cs typeface="Arial"/>
                <a:sym typeface="Arial"/>
              </a:endParaRPr>
            </a:p>
          </p:txBody>
        </p:sp>
        <p:sp>
          <p:nvSpPr>
            <p:cNvPr id="354" name="Google Shape;354;p9"/>
            <p:cNvSpPr txBox="1"/>
            <p:nvPr/>
          </p:nvSpPr>
          <p:spPr>
            <a:xfrm>
              <a:off x="3602228" y="3410069"/>
              <a:ext cx="1350836" cy="338554"/>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40km</a:t>
              </a:r>
              <a:endParaRPr sz="1100" b="0" i="0" u="none" strike="noStrike" cap="none">
                <a:solidFill>
                  <a:srgbClr val="000000"/>
                </a:solidFill>
                <a:latin typeface="Arial"/>
                <a:ea typeface="Arial"/>
                <a:cs typeface="Arial"/>
                <a:sym typeface="Arial"/>
              </a:endParaRPr>
            </a:p>
          </p:txBody>
        </p:sp>
        <p:sp>
          <p:nvSpPr>
            <p:cNvPr id="355" name="Google Shape;355;p9"/>
            <p:cNvSpPr txBox="1"/>
            <p:nvPr/>
          </p:nvSpPr>
          <p:spPr>
            <a:xfrm>
              <a:off x="4293727" y="2788233"/>
              <a:ext cx="1350836" cy="338554"/>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20km</a:t>
              </a:r>
              <a:endParaRPr sz="1100" b="0" i="0" u="none" strike="noStrike" cap="none">
                <a:solidFill>
                  <a:srgbClr val="000000"/>
                </a:solidFill>
                <a:latin typeface="Arial"/>
                <a:ea typeface="Arial"/>
                <a:cs typeface="Arial"/>
                <a:sym typeface="Arial"/>
              </a:endParaRPr>
            </a:p>
          </p:txBody>
        </p:sp>
        <p:sp>
          <p:nvSpPr>
            <p:cNvPr id="356" name="Google Shape;356;p9"/>
            <p:cNvSpPr txBox="1"/>
            <p:nvPr/>
          </p:nvSpPr>
          <p:spPr>
            <a:xfrm>
              <a:off x="2717752" y="2336901"/>
              <a:ext cx="1286510" cy="338554"/>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3.6m</a:t>
              </a:r>
              <a:endParaRPr sz="1100" b="0" i="0" u="none" strike="noStrike" cap="none">
                <a:solidFill>
                  <a:srgbClr val="000000"/>
                </a:solidFill>
                <a:latin typeface="Arial"/>
                <a:ea typeface="Arial"/>
                <a:cs typeface="Arial"/>
                <a:sym typeface="Arial"/>
              </a:endParaRPr>
            </a:p>
          </p:txBody>
        </p:sp>
        <p:sp>
          <p:nvSpPr>
            <p:cNvPr id="357" name="Google Shape;357;p9"/>
            <p:cNvSpPr txBox="1"/>
            <p:nvPr/>
          </p:nvSpPr>
          <p:spPr>
            <a:xfrm>
              <a:off x="10452894" y="621836"/>
              <a:ext cx="1350836" cy="338554"/>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70km</a:t>
              </a:r>
              <a:endParaRPr sz="1100" b="0" i="0" u="none" strike="noStrike" cap="none">
                <a:solidFill>
                  <a:srgbClr val="000000"/>
                </a:solidFill>
                <a:latin typeface="Arial"/>
                <a:ea typeface="Arial"/>
                <a:cs typeface="Arial"/>
                <a:sym typeface="Arial"/>
              </a:endParaRPr>
            </a:p>
          </p:txBody>
        </p:sp>
        <p:sp>
          <p:nvSpPr>
            <p:cNvPr id="358" name="Google Shape;358;p9"/>
            <p:cNvSpPr txBox="1"/>
            <p:nvPr/>
          </p:nvSpPr>
          <p:spPr>
            <a:xfrm>
              <a:off x="8297989" y="762251"/>
              <a:ext cx="1350836" cy="338554"/>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35km</a:t>
              </a:r>
              <a:endParaRPr sz="1100" b="0" i="0" u="none" strike="noStrike" cap="none">
                <a:solidFill>
                  <a:srgbClr val="000000"/>
                </a:solidFill>
                <a:latin typeface="Arial"/>
                <a:ea typeface="Arial"/>
                <a:cs typeface="Arial"/>
                <a:sym typeface="Arial"/>
              </a:endParaRPr>
            </a:p>
          </p:txBody>
        </p:sp>
        <p:sp>
          <p:nvSpPr>
            <p:cNvPr id="359" name="Google Shape;359;p9"/>
            <p:cNvSpPr txBox="1"/>
            <p:nvPr/>
          </p:nvSpPr>
          <p:spPr>
            <a:xfrm>
              <a:off x="8056769" y="1504442"/>
              <a:ext cx="1286510" cy="338554"/>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3.1m</a:t>
              </a:r>
              <a:endParaRPr sz="1100" b="0" i="0" u="none" strike="noStrike" cap="none">
                <a:solidFill>
                  <a:srgbClr val="000000"/>
                </a:solidFill>
                <a:latin typeface="Arial"/>
                <a:ea typeface="Arial"/>
                <a:cs typeface="Arial"/>
                <a:sym typeface="Arial"/>
              </a:endParaRPr>
            </a:p>
          </p:txBody>
        </p:sp>
        <p:sp>
          <p:nvSpPr>
            <p:cNvPr id="360" name="Google Shape;360;p9"/>
            <p:cNvSpPr txBox="1"/>
            <p:nvPr/>
          </p:nvSpPr>
          <p:spPr>
            <a:xfrm>
              <a:off x="2010172" y="2978796"/>
              <a:ext cx="1350836" cy="338554"/>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30km</a:t>
              </a:r>
              <a:endParaRPr sz="1100" b="0" i="0" u="none" strike="noStrike" cap="none">
                <a:solidFill>
                  <a:srgbClr val="000000"/>
                </a:solidFill>
                <a:latin typeface="Arial"/>
                <a:ea typeface="Arial"/>
                <a:cs typeface="Arial"/>
                <a:sym typeface="Arial"/>
              </a:endParaRPr>
            </a:p>
          </p:txBody>
        </p:sp>
        <p:sp>
          <p:nvSpPr>
            <p:cNvPr id="361" name="Google Shape;361;p9"/>
            <p:cNvSpPr txBox="1"/>
            <p:nvPr/>
          </p:nvSpPr>
          <p:spPr>
            <a:xfrm>
              <a:off x="4036425" y="1574650"/>
              <a:ext cx="1350836" cy="338554"/>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50km</a:t>
              </a:r>
              <a:endParaRPr sz="1100" b="0" i="0" u="none" strike="noStrike" cap="none">
                <a:solidFill>
                  <a:srgbClr val="000000"/>
                </a:solidFill>
                <a:latin typeface="Arial"/>
                <a:ea typeface="Arial"/>
                <a:cs typeface="Arial"/>
                <a:sym typeface="Arial"/>
              </a:endParaRPr>
            </a:p>
          </p:txBody>
        </p:sp>
        <p:sp>
          <p:nvSpPr>
            <p:cNvPr id="362" name="Google Shape;362;p9"/>
            <p:cNvSpPr txBox="1"/>
            <p:nvPr/>
          </p:nvSpPr>
          <p:spPr>
            <a:xfrm>
              <a:off x="4293727" y="2156367"/>
              <a:ext cx="1350836" cy="338554"/>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40km</a:t>
              </a:r>
              <a:endParaRPr sz="1100" b="0" i="0" u="none" strike="noStrike" cap="none">
                <a:solidFill>
                  <a:srgbClr val="000000"/>
                </a:solidFill>
                <a:latin typeface="Arial"/>
                <a:ea typeface="Arial"/>
                <a:cs typeface="Arial"/>
                <a:sym typeface="Arial"/>
              </a:endParaRPr>
            </a:p>
          </p:txBody>
        </p:sp>
        <p:sp>
          <p:nvSpPr>
            <p:cNvPr id="363" name="Google Shape;363;p9"/>
            <p:cNvSpPr txBox="1"/>
            <p:nvPr/>
          </p:nvSpPr>
          <p:spPr>
            <a:xfrm>
              <a:off x="3489658" y="4312735"/>
              <a:ext cx="1286510" cy="338554"/>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5.1m</a:t>
              </a:r>
              <a:endParaRPr sz="1100" b="0" i="0" u="none" strike="noStrike" cap="none">
                <a:solidFill>
                  <a:srgbClr val="000000"/>
                </a:solidFill>
                <a:latin typeface="Arial"/>
                <a:ea typeface="Arial"/>
                <a:cs typeface="Arial"/>
                <a:sym typeface="Arial"/>
              </a:endParaRPr>
            </a:p>
          </p:txBody>
        </p:sp>
        <p:sp>
          <p:nvSpPr>
            <p:cNvPr id="364" name="Google Shape;364;p9"/>
            <p:cNvSpPr txBox="1"/>
            <p:nvPr/>
          </p:nvSpPr>
          <p:spPr>
            <a:xfrm>
              <a:off x="10951416" y="3179388"/>
              <a:ext cx="1350836" cy="338554"/>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11km</a:t>
              </a:r>
              <a:endParaRPr sz="1100" b="0" i="0" u="none" strike="noStrike" cap="none">
                <a:solidFill>
                  <a:srgbClr val="000000"/>
                </a:solidFill>
                <a:latin typeface="Arial"/>
                <a:ea typeface="Arial"/>
                <a:cs typeface="Arial"/>
                <a:sym typeface="Arial"/>
              </a:endParaRPr>
            </a:p>
          </p:txBody>
        </p:sp>
        <p:cxnSp>
          <p:nvCxnSpPr>
            <p:cNvPr id="365" name="Google Shape;365;p9"/>
            <p:cNvCxnSpPr/>
            <p:nvPr/>
          </p:nvCxnSpPr>
          <p:spPr>
            <a:xfrm rot="10800000">
              <a:off x="160814" y="3530424"/>
              <a:ext cx="0" cy="661955"/>
            </a:xfrm>
            <a:prstGeom prst="straightConnector1">
              <a:avLst/>
            </a:prstGeom>
            <a:noFill/>
            <a:ln w="38100" cap="flat" cmpd="sng">
              <a:solidFill>
                <a:srgbClr val="000000"/>
              </a:solidFill>
              <a:prstDash val="solid"/>
              <a:miter lim="800000"/>
              <a:headEnd type="none" w="sm" len="sm"/>
              <a:tailEnd type="triangle" w="med" len="med"/>
            </a:ln>
          </p:spPr>
        </p:cxnSp>
        <p:cxnSp>
          <p:nvCxnSpPr>
            <p:cNvPr id="366" name="Google Shape;366;p9"/>
            <p:cNvCxnSpPr/>
            <p:nvPr/>
          </p:nvCxnSpPr>
          <p:spPr>
            <a:xfrm>
              <a:off x="128651" y="4513327"/>
              <a:ext cx="0" cy="521540"/>
            </a:xfrm>
            <a:prstGeom prst="straightConnector1">
              <a:avLst/>
            </a:prstGeom>
            <a:noFill/>
            <a:ln w="38100" cap="flat" cmpd="sng">
              <a:solidFill>
                <a:srgbClr val="000000"/>
              </a:solidFill>
              <a:prstDash val="solid"/>
              <a:miter lim="800000"/>
              <a:headEnd type="none" w="sm" len="sm"/>
              <a:tailEnd type="triangle" w="med" len="med"/>
            </a:ln>
          </p:spPr>
        </p:cxnSp>
        <p:cxnSp>
          <p:nvCxnSpPr>
            <p:cNvPr id="367" name="Google Shape;367;p9"/>
            <p:cNvCxnSpPr/>
            <p:nvPr/>
          </p:nvCxnSpPr>
          <p:spPr>
            <a:xfrm rot="10800000">
              <a:off x="3763042" y="3931609"/>
              <a:ext cx="0" cy="381125"/>
            </a:xfrm>
            <a:prstGeom prst="straightConnector1">
              <a:avLst/>
            </a:prstGeom>
            <a:noFill/>
            <a:ln w="38100" cap="flat" cmpd="sng">
              <a:solidFill>
                <a:srgbClr val="000000"/>
              </a:solidFill>
              <a:prstDash val="solid"/>
              <a:miter lim="800000"/>
              <a:headEnd type="none" w="sm" len="sm"/>
              <a:tailEnd type="triangle" w="med" len="med"/>
            </a:ln>
          </p:spPr>
        </p:cxnSp>
        <p:cxnSp>
          <p:nvCxnSpPr>
            <p:cNvPr id="368" name="Google Shape;368;p9"/>
            <p:cNvCxnSpPr/>
            <p:nvPr/>
          </p:nvCxnSpPr>
          <p:spPr>
            <a:xfrm>
              <a:off x="3746960" y="4553445"/>
              <a:ext cx="0" cy="300888"/>
            </a:xfrm>
            <a:prstGeom prst="straightConnector1">
              <a:avLst/>
            </a:prstGeom>
            <a:noFill/>
            <a:ln w="38100" cap="flat" cmpd="sng">
              <a:solidFill>
                <a:srgbClr val="000000"/>
              </a:solidFill>
              <a:prstDash val="solid"/>
              <a:miter lim="800000"/>
              <a:headEnd type="none" w="sm" len="sm"/>
              <a:tailEnd type="triangle" w="med" len="med"/>
            </a:ln>
          </p:spPr>
        </p:cxnSp>
        <p:cxnSp>
          <p:nvCxnSpPr>
            <p:cNvPr id="369" name="Google Shape;369;p9"/>
            <p:cNvCxnSpPr/>
            <p:nvPr/>
          </p:nvCxnSpPr>
          <p:spPr>
            <a:xfrm rot="10800000">
              <a:off x="8394478" y="1223613"/>
              <a:ext cx="0" cy="270800"/>
            </a:xfrm>
            <a:prstGeom prst="straightConnector1">
              <a:avLst/>
            </a:prstGeom>
            <a:noFill/>
            <a:ln w="38100" cap="flat" cmpd="sng">
              <a:solidFill>
                <a:srgbClr val="000000"/>
              </a:solidFill>
              <a:prstDash val="solid"/>
              <a:miter lim="800000"/>
              <a:headEnd type="none" w="sm" len="sm"/>
              <a:tailEnd type="triangle" w="med" len="med"/>
            </a:ln>
          </p:spPr>
        </p:cxnSp>
        <p:cxnSp>
          <p:nvCxnSpPr>
            <p:cNvPr id="370" name="Google Shape;370;p9"/>
            <p:cNvCxnSpPr/>
            <p:nvPr/>
          </p:nvCxnSpPr>
          <p:spPr>
            <a:xfrm>
              <a:off x="8426641" y="1785272"/>
              <a:ext cx="0" cy="280829"/>
            </a:xfrm>
            <a:prstGeom prst="straightConnector1">
              <a:avLst/>
            </a:prstGeom>
            <a:noFill/>
            <a:ln w="38100" cap="flat" cmpd="sng">
              <a:solidFill>
                <a:srgbClr val="000000"/>
              </a:solidFill>
              <a:prstDash val="solid"/>
              <a:miter lim="800000"/>
              <a:headEnd type="none" w="sm" len="sm"/>
              <a:tailEnd type="triangle" w="med" len="med"/>
            </a:ln>
          </p:spPr>
        </p:cxnSp>
        <p:cxnSp>
          <p:nvCxnSpPr>
            <p:cNvPr id="371" name="Google Shape;371;p9"/>
            <p:cNvCxnSpPr/>
            <p:nvPr/>
          </p:nvCxnSpPr>
          <p:spPr>
            <a:xfrm>
              <a:off x="11964543" y="3299743"/>
              <a:ext cx="402034" cy="0"/>
            </a:xfrm>
            <a:prstGeom prst="straightConnector1">
              <a:avLst/>
            </a:prstGeom>
            <a:noFill/>
            <a:ln w="38100" cap="flat" cmpd="sng">
              <a:solidFill>
                <a:srgbClr val="000000"/>
              </a:solidFill>
              <a:prstDash val="solid"/>
              <a:miter lim="800000"/>
              <a:headEnd type="none" w="sm" len="sm"/>
              <a:tailEnd type="triangle" w="med" len="med"/>
            </a:ln>
          </p:spPr>
        </p:cxnSp>
        <p:cxnSp>
          <p:nvCxnSpPr>
            <p:cNvPr id="372" name="Google Shape;372;p9"/>
            <p:cNvCxnSpPr/>
            <p:nvPr/>
          </p:nvCxnSpPr>
          <p:spPr>
            <a:xfrm rot="10800000">
              <a:off x="10613708" y="3319803"/>
              <a:ext cx="385953" cy="0"/>
            </a:xfrm>
            <a:prstGeom prst="straightConnector1">
              <a:avLst/>
            </a:prstGeom>
            <a:noFill/>
            <a:ln w="38100" cap="flat" cmpd="sng">
              <a:solidFill>
                <a:srgbClr val="000000"/>
              </a:solidFill>
              <a:prstDash val="solid"/>
              <a:miter lim="800000"/>
              <a:headEnd type="none" w="sm" len="sm"/>
              <a:tailEnd type="triangle" w="med" len="med"/>
            </a:ln>
          </p:spPr>
        </p:cxnSp>
        <p:cxnSp>
          <p:nvCxnSpPr>
            <p:cNvPr id="373" name="Google Shape;373;p9"/>
            <p:cNvCxnSpPr/>
            <p:nvPr/>
          </p:nvCxnSpPr>
          <p:spPr>
            <a:xfrm rot="10800000">
              <a:off x="1817195" y="3109181"/>
              <a:ext cx="192977" cy="0"/>
            </a:xfrm>
            <a:prstGeom prst="straightConnector1">
              <a:avLst/>
            </a:prstGeom>
            <a:noFill/>
            <a:ln w="38100" cap="flat" cmpd="sng">
              <a:solidFill>
                <a:srgbClr val="000000"/>
              </a:solidFill>
              <a:prstDash val="solid"/>
              <a:miter lim="800000"/>
              <a:headEnd type="none" w="sm" len="sm"/>
              <a:tailEnd type="triangle" w="med" len="med"/>
            </a:ln>
          </p:spPr>
        </p:cxnSp>
        <p:cxnSp>
          <p:nvCxnSpPr>
            <p:cNvPr id="374" name="Google Shape;374;p9"/>
            <p:cNvCxnSpPr/>
            <p:nvPr/>
          </p:nvCxnSpPr>
          <p:spPr>
            <a:xfrm>
              <a:off x="2958973" y="3099151"/>
              <a:ext cx="209058" cy="0"/>
            </a:xfrm>
            <a:prstGeom prst="straightConnector1">
              <a:avLst/>
            </a:prstGeom>
            <a:noFill/>
            <a:ln w="38100" cap="flat" cmpd="sng">
              <a:solidFill>
                <a:srgbClr val="000000"/>
              </a:solidFill>
              <a:prstDash val="solid"/>
              <a:miter lim="800000"/>
              <a:headEnd type="none" w="sm" len="sm"/>
              <a:tailEnd type="triangle" w="med" len="med"/>
            </a:ln>
          </p:spPr>
        </p:cxnSp>
        <p:cxnSp>
          <p:nvCxnSpPr>
            <p:cNvPr id="375" name="Google Shape;375;p9"/>
            <p:cNvCxnSpPr/>
            <p:nvPr/>
          </p:nvCxnSpPr>
          <p:spPr>
            <a:xfrm>
              <a:off x="3457496" y="2577611"/>
              <a:ext cx="0" cy="210622"/>
            </a:xfrm>
            <a:prstGeom prst="straightConnector1">
              <a:avLst/>
            </a:prstGeom>
            <a:noFill/>
            <a:ln w="38100" cap="flat" cmpd="sng">
              <a:solidFill>
                <a:srgbClr val="000000"/>
              </a:solidFill>
              <a:prstDash val="solid"/>
              <a:miter lim="800000"/>
              <a:headEnd type="none" w="sm" len="sm"/>
              <a:tailEnd type="triangle" w="med" len="med"/>
            </a:ln>
          </p:spPr>
        </p:cxnSp>
        <p:cxnSp>
          <p:nvCxnSpPr>
            <p:cNvPr id="376" name="Google Shape;376;p9"/>
            <p:cNvCxnSpPr/>
            <p:nvPr/>
          </p:nvCxnSpPr>
          <p:spPr>
            <a:xfrm rot="10800000">
              <a:off x="3441414" y="2196486"/>
              <a:ext cx="0" cy="150444"/>
            </a:xfrm>
            <a:prstGeom prst="straightConnector1">
              <a:avLst/>
            </a:prstGeom>
            <a:noFill/>
            <a:ln w="38100" cap="flat" cmpd="sng">
              <a:solidFill>
                <a:srgbClr val="000000"/>
              </a:solidFill>
              <a:prstDash val="solid"/>
              <a:miter lim="800000"/>
              <a:headEnd type="none" w="sm" len="sm"/>
              <a:tailEnd type="triangle" w="med" len="med"/>
            </a:ln>
          </p:spPr>
        </p:cxnSp>
      </p:grpSp>
      <p:sp>
        <p:nvSpPr>
          <p:cNvPr id="377" name="Google Shape;377;p9"/>
          <p:cNvSpPr txBox="1"/>
          <p:nvPr/>
        </p:nvSpPr>
        <p:spPr>
          <a:xfrm>
            <a:off x="81375" y="5649125"/>
            <a:ext cx="9030300" cy="1116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100"/>
              <a:buFont typeface="Arial"/>
              <a:buNone/>
            </a:pPr>
            <a:r>
              <a:rPr lang="en-GB" sz="3100" b="1" i="0" u="none" strike="noStrike" cap="none">
                <a:solidFill>
                  <a:srgbClr val="913F53"/>
                </a:solidFill>
                <a:latin typeface="Arial"/>
                <a:ea typeface="Arial"/>
                <a:cs typeface="Arial"/>
                <a:sym typeface="Arial"/>
              </a:rPr>
              <a:t>Work out the volume of each  shape to estimate how much water is in Lake Chad</a:t>
            </a:r>
            <a:endParaRPr sz="1400" b="1" i="0" u="none" strike="noStrike" cap="none">
              <a:solidFill>
                <a:srgbClr val="913F53"/>
              </a:solidFill>
              <a:latin typeface="Calibri"/>
              <a:ea typeface="Calibri"/>
              <a:cs typeface="Calibri"/>
              <a:sym typeface="Calibri"/>
            </a:endParaRPr>
          </a:p>
        </p:txBody>
      </p:sp>
      <p:pic>
        <p:nvPicPr>
          <p:cNvPr id="378" name="Google Shape;378;p9"/>
          <p:cNvPicPr preferRelativeResize="0"/>
          <p:nvPr/>
        </p:nvPicPr>
        <p:blipFill rotWithShape="1">
          <a:blip r:embed="rId3">
            <a:alphaModFix/>
          </a:blip>
          <a:srcRect/>
          <a:stretch/>
        </p:blipFill>
        <p:spPr>
          <a:xfrm>
            <a:off x="6497675" y="4077325"/>
            <a:ext cx="2614000" cy="948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074" name="Picture 2" descr="Lakes, Drought, Water, Trees, Soil, Forest, Tree">
            <a:extLst>
              <a:ext uri="{FF2B5EF4-FFF2-40B4-BE49-F238E27FC236}">
                <a16:creationId xmlns:a16="http://schemas.microsoft.com/office/drawing/2014/main" id="{E44F8EBA-8EE1-46AB-9EFA-4E5A0E90FD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610" r="35792"/>
          <a:stretch/>
        </p:blipFill>
        <p:spPr bwMode="auto">
          <a:xfrm>
            <a:off x="-129230" y="0"/>
            <a:ext cx="10929059" cy="6858000"/>
          </a:xfrm>
          <a:prstGeom prst="rect">
            <a:avLst/>
          </a:prstGeom>
          <a:noFill/>
          <a:extLst>
            <a:ext uri="{909E8E84-426E-40DD-AFC4-6F175D3DCCD1}">
              <a14:hiddenFill xmlns:a14="http://schemas.microsoft.com/office/drawing/2010/main">
                <a:solidFill>
                  <a:srgbClr val="FFFFFF"/>
                </a:solidFill>
              </a14:hiddenFill>
            </a:ext>
          </a:extLst>
        </p:spPr>
      </p:pic>
      <p:sp>
        <p:nvSpPr>
          <p:cNvPr id="385" name="Google Shape;385;p10"/>
          <p:cNvSpPr/>
          <p:nvPr/>
        </p:nvSpPr>
        <p:spPr>
          <a:xfrm>
            <a:off x="11625" y="187199"/>
            <a:ext cx="4021800" cy="5819705"/>
          </a:xfrm>
          <a:prstGeom prst="flowChartDelay">
            <a:avLst/>
          </a:prstGeom>
          <a:solidFill>
            <a:srgbClr val="F18835">
              <a:alpha val="74509"/>
            </a:srgbClr>
          </a:solidFill>
          <a:ln w="9525" cap="flat" cmpd="sng">
            <a:solidFill>
              <a:srgbClr val="F4753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10"/>
          <p:cNvSpPr txBox="1"/>
          <p:nvPr/>
        </p:nvSpPr>
        <p:spPr>
          <a:xfrm>
            <a:off x="80000" y="548375"/>
            <a:ext cx="3173400" cy="23892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200" b="1" i="0" u="none" strike="noStrike" cap="none" dirty="0">
                <a:solidFill>
                  <a:srgbClr val="FFFFFF"/>
                </a:solidFill>
                <a:latin typeface="Arial"/>
                <a:ea typeface="Arial"/>
                <a:cs typeface="Arial"/>
                <a:sym typeface="Arial"/>
              </a:rPr>
              <a:t>50 years ago, Lake Chad was </a:t>
            </a:r>
            <a:r>
              <a:rPr lang="en-GB" sz="2200" b="1" i="0" u="sng" strike="noStrike" cap="none" dirty="0">
                <a:solidFill>
                  <a:srgbClr val="FFFFFF"/>
                </a:solidFill>
                <a:latin typeface="Arial"/>
                <a:ea typeface="Arial"/>
                <a:cs typeface="Arial"/>
                <a:sym typeface="Arial"/>
              </a:rPr>
              <a:t>much</a:t>
            </a:r>
            <a:r>
              <a:rPr lang="en-GB" sz="2200" b="1" i="0" u="none" strike="noStrike" cap="none" dirty="0">
                <a:solidFill>
                  <a:srgbClr val="FFFFFF"/>
                </a:solidFill>
                <a:latin typeface="Arial"/>
                <a:ea typeface="Arial"/>
                <a:cs typeface="Arial"/>
                <a:sym typeface="Arial"/>
              </a:rPr>
              <a:t> larger. </a:t>
            </a:r>
            <a:endParaRPr sz="2200" b="1"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GB" sz="2200" b="1" i="0" u="none" strike="noStrike" cap="none" dirty="0">
                <a:solidFill>
                  <a:srgbClr val="FFFFFF"/>
                </a:solidFill>
                <a:latin typeface="Arial"/>
                <a:ea typeface="Arial"/>
                <a:cs typeface="Arial"/>
                <a:sym typeface="Arial"/>
              </a:rPr>
              <a:t>If Lake Chad was actually double the depth we have assumed, does the volume of each model double? </a:t>
            </a:r>
            <a:endParaRPr sz="1000" b="1"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GB" sz="2200" b="1" i="0" u="none" strike="noStrike" cap="none" dirty="0">
                <a:solidFill>
                  <a:srgbClr val="FFFFFF"/>
                </a:solidFill>
                <a:latin typeface="Arial"/>
                <a:ea typeface="Arial"/>
                <a:cs typeface="Arial"/>
                <a:sym typeface="Arial"/>
              </a:rPr>
              <a:t>Why do you think Lake Chad's volume has changed so much over this time period?</a:t>
            </a:r>
            <a:endParaRPr sz="2200" b="1" i="0" u="none" strike="noStrike" cap="none" dirty="0">
              <a:solidFill>
                <a:srgbClr val="FFFFFF"/>
              </a:solidFill>
              <a:latin typeface="Arial"/>
              <a:ea typeface="Arial"/>
              <a:cs typeface="Arial"/>
              <a:sym typeface="Arial"/>
            </a:endParaRPr>
          </a:p>
        </p:txBody>
      </p:sp>
      <p:sp>
        <p:nvSpPr>
          <p:cNvPr id="387" name="Google Shape;387;p10"/>
          <p:cNvSpPr txBox="1"/>
          <p:nvPr/>
        </p:nvSpPr>
        <p:spPr>
          <a:xfrm>
            <a:off x="5217921" y="5287557"/>
            <a:ext cx="427200" cy="3117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GB" sz="1700" b="0" i="0" u="none" strike="noStrike" cap="none">
                <a:solidFill>
                  <a:srgbClr val="000000"/>
                </a:solidFill>
                <a:latin typeface="Arial"/>
                <a:ea typeface="Arial"/>
                <a:cs typeface="Arial"/>
                <a:sym typeface="Arial"/>
              </a:rPr>
              <a:t>3</a:t>
            </a:r>
            <a:endParaRPr sz="1700" b="0" i="0" u="none" strike="noStrike" cap="none">
              <a:solidFill>
                <a:srgbClr val="000000"/>
              </a:solidFill>
              <a:latin typeface="Arial"/>
              <a:ea typeface="Arial"/>
              <a:cs typeface="Arial"/>
              <a:sym typeface="Arial"/>
            </a:endParaRPr>
          </a:p>
        </p:txBody>
      </p:sp>
      <p:sp>
        <p:nvSpPr>
          <p:cNvPr id="388" name="Google Shape;388;p10"/>
          <p:cNvSpPr/>
          <p:nvPr/>
        </p:nvSpPr>
        <p:spPr>
          <a:xfrm>
            <a:off x="5335300" y="-134400"/>
            <a:ext cx="4021800" cy="4017900"/>
          </a:xfrm>
          <a:prstGeom prst="ellipse">
            <a:avLst/>
          </a:prstGeom>
          <a:solidFill>
            <a:srgbClr val="F18835">
              <a:alpha val="74509"/>
            </a:srgbClr>
          </a:solidFill>
          <a:ln w="9525" cap="flat" cmpd="sng">
            <a:solidFill>
              <a:srgbClr val="F4753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10"/>
          <p:cNvSpPr/>
          <p:nvPr/>
        </p:nvSpPr>
        <p:spPr>
          <a:xfrm>
            <a:off x="3573050" y="3902704"/>
            <a:ext cx="3813900" cy="3819000"/>
          </a:xfrm>
          <a:prstGeom prst="ellipse">
            <a:avLst/>
          </a:prstGeom>
          <a:solidFill>
            <a:srgbClr val="F18835">
              <a:alpha val="74509"/>
            </a:srgbClr>
          </a:solidFill>
          <a:ln w="9525" cap="flat" cmpd="sng">
            <a:solidFill>
              <a:srgbClr val="F4753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10"/>
          <p:cNvSpPr txBox="1"/>
          <p:nvPr/>
        </p:nvSpPr>
        <p:spPr>
          <a:xfrm>
            <a:off x="5800250" y="349925"/>
            <a:ext cx="3173400" cy="252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GB" sz="2000" b="1" i="0" u="none" strike="noStrike" cap="none">
                <a:solidFill>
                  <a:srgbClr val="FFFFFF"/>
                </a:solidFill>
                <a:latin typeface="Arial"/>
                <a:ea typeface="Arial"/>
                <a:cs typeface="Arial"/>
                <a:sym typeface="Arial"/>
              </a:rPr>
              <a:t>Task A</a:t>
            </a:r>
            <a:endParaRPr sz="10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GB" sz="2000" b="1" i="0" u="none" strike="noStrike" cap="none">
                <a:solidFill>
                  <a:srgbClr val="FFFFFF"/>
                </a:solidFill>
                <a:latin typeface="Arial"/>
                <a:ea typeface="Arial"/>
                <a:cs typeface="Arial"/>
                <a:sym typeface="Arial"/>
              </a:rPr>
              <a:t>Increase the depth measurement on each of your models by 2.1 metres. </a:t>
            </a:r>
            <a:endParaRPr sz="10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GB" sz="2000" b="1" i="0" u="none" strike="noStrike" cap="none">
                <a:solidFill>
                  <a:srgbClr val="FFFFFF"/>
                </a:solidFill>
                <a:latin typeface="Arial"/>
                <a:ea typeface="Arial"/>
                <a:cs typeface="Arial"/>
                <a:sym typeface="Arial"/>
              </a:rPr>
              <a:t>Recalculate the volume of each, and find difference is volume shown by each  model.</a:t>
            </a:r>
            <a:endParaRPr sz="1400" b="1" i="0" u="none" strike="noStrike" cap="none">
              <a:solidFill>
                <a:srgbClr val="FFFFFF"/>
              </a:solidFill>
              <a:latin typeface="Calibri"/>
              <a:ea typeface="Calibri"/>
              <a:cs typeface="Calibri"/>
              <a:sym typeface="Calibri"/>
            </a:endParaRPr>
          </a:p>
        </p:txBody>
      </p:sp>
      <p:sp>
        <p:nvSpPr>
          <p:cNvPr id="391" name="Google Shape;391;p10"/>
          <p:cNvSpPr txBox="1"/>
          <p:nvPr/>
        </p:nvSpPr>
        <p:spPr>
          <a:xfrm>
            <a:off x="3859075" y="4281900"/>
            <a:ext cx="3264300" cy="25761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1" i="0" u="none" strike="noStrike" cap="none" dirty="0">
                <a:solidFill>
                  <a:srgbClr val="FFFFFF"/>
                </a:solidFill>
                <a:latin typeface="Arial"/>
                <a:ea typeface="Arial"/>
                <a:cs typeface="Arial"/>
                <a:sym typeface="Arial"/>
              </a:rPr>
              <a:t>Task B</a:t>
            </a:r>
            <a:endParaRPr sz="1000" b="1"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1" i="0" u="none" strike="noStrike" cap="none" dirty="0">
                <a:solidFill>
                  <a:srgbClr val="FFFFFF"/>
                </a:solidFill>
                <a:latin typeface="Arial"/>
                <a:ea typeface="Arial"/>
                <a:cs typeface="Arial"/>
                <a:sym typeface="Arial"/>
              </a:rPr>
              <a:t>If the volume of Lake Chad in 1969 was 72km  calculate the depth that would give this volume for each of your models.</a:t>
            </a:r>
            <a:endParaRPr sz="2000" b="1" i="0" u="none" strike="noStrike" cap="none" baseline="30000" dirty="0">
              <a:solidFill>
                <a:srgbClr val="FFFFFF"/>
              </a:solidFill>
              <a:latin typeface="Arial"/>
              <a:ea typeface="Arial"/>
              <a:cs typeface="Arial"/>
              <a:sym typeface="Arial"/>
            </a:endParaRPr>
          </a:p>
        </p:txBody>
      </p:sp>
      <p:sp>
        <p:nvSpPr>
          <p:cNvPr id="392" name="Google Shape;392;p10"/>
          <p:cNvSpPr txBox="1"/>
          <p:nvPr/>
        </p:nvSpPr>
        <p:spPr>
          <a:xfrm>
            <a:off x="6735062" y="5120641"/>
            <a:ext cx="101154" cy="10863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FFFFFF"/>
                </a:solidFill>
                <a:latin typeface="Calibri"/>
                <a:ea typeface="Calibri"/>
                <a:cs typeface="Calibri"/>
                <a:sym typeface="Calibri"/>
              </a:rPr>
              <a:t>3</a:t>
            </a:r>
            <a:endParaRPr sz="1400" b="0" i="0" u="none" strike="noStrike" cap="none">
              <a:solidFill>
                <a:srgbClr val="FFFFF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1"/>
          <p:cNvSpPr/>
          <p:nvPr/>
        </p:nvSpPr>
        <p:spPr>
          <a:xfrm>
            <a:off x="232475" y="255725"/>
            <a:ext cx="8648100" cy="6334800"/>
          </a:xfrm>
          <a:prstGeom prst="roundRect">
            <a:avLst>
              <a:gd name="adj" fmla="val 11743"/>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11"/>
          <p:cNvSpPr txBox="1"/>
          <p:nvPr/>
        </p:nvSpPr>
        <p:spPr>
          <a:xfrm>
            <a:off x="592800" y="430075"/>
            <a:ext cx="7927200" cy="6527781"/>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000" b="1" i="0" u="none" strike="noStrike" cap="none" dirty="0">
                <a:solidFill>
                  <a:srgbClr val="000000"/>
                </a:solidFill>
                <a:latin typeface="Arial"/>
                <a:ea typeface="Arial"/>
                <a:cs typeface="Arial"/>
                <a:sym typeface="Arial"/>
              </a:rPr>
              <a:t>This fish is called a tilapia. Tilapia is a common fish used in cooking in Nigeria and other African countries. Fish are an important source of protein and  income.</a:t>
            </a:r>
            <a:endParaRPr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GB" sz="2000" b="1" i="0" u="none" strike="noStrike" cap="none" dirty="0">
                <a:solidFill>
                  <a:srgbClr val="000000"/>
                </a:solidFill>
                <a:latin typeface="Arial"/>
                <a:ea typeface="Arial"/>
                <a:cs typeface="Arial"/>
                <a:sym typeface="Arial"/>
              </a:rPr>
              <a:t>How do fish generate income? </a:t>
            </a:r>
            <a:endParaRPr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lang="en-GB"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lang="en-GB"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GB" sz="2000" b="1" i="0" u="none" strike="noStrike" cap="none" dirty="0">
                <a:solidFill>
                  <a:srgbClr val="000000"/>
                </a:solidFill>
                <a:latin typeface="Arial"/>
                <a:ea typeface="Arial"/>
                <a:cs typeface="Arial"/>
                <a:sym typeface="Arial"/>
              </a:rPr>
              <a:t>An average tilapia fish would weigh 2kg and need an estimated 1400m  of water to live comfortably. </a:t>
            </a:r>
            <a:endParaRPr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lang="en-GB"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GB" sz="2000" b="1" i="0" u="none" strike="noStrike" cap="none" dirty="0">
                <a:solidFill>
                  <a:srgbClr val="000000"/>
                </a:solidFill>
                <a:latin typeface="Arial"/>
                <a:ea typeface="Arial"/>
                <a:cs typeface="Arial"/>
                <a:sym typeface="Arial"/>
              </a:rPr>
              <a:t>Using this figure, estimate the weight of tilapia fish that</a:t>
            </a:r>
            <a:endParaRPr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GB" sz="2000" b="1" i="0" u="none" strike="noStrike" cap="none" dirty="0">
                <a:solidFill>
                  <a:srgbClr val="000000"/>
                </a:solidFill>
                <a:latin typeface="Arial"/>
                <a:ea typeface="Arial"/>
                <a:cs typeface="Arial"/>
                <a:sym typeface="Arial"/>
              </a:rPr>
              <a:t>			(a) used to live in Lake Chad</a:t>
            </a:r>
            <a:endParaRPr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GB" sz="2000" b="1" i="0" u="none" strike="noStrike" cap="none" dirty="0">
                <a:solidFill>
                  <a:srgbClr val="000000"/>
                </a:solidFill>
                <a:latin typeface="Arial"/>
                <a:ea typeface="Arial"/>
                <a:cs typeface="Arial"/>
                <a:sym typeface="Arial"/>
              </a:rPr>
              <a:t>			(b) currently live in Lake Chad</a:t>
            </a:r>
          </a:p>
          <a:p>
            <a:pPr marL="0" marR="0" lvl="0" indent="0" algn="l" rtl="0">
              <a:lnSpc>
                <a:spcPct val="100000"/>
              </a:lnSpc>
              <a:spcBef>
                <a:spcPts val="0"/>
              </a:spcBef>
              <a:spcAft>
                <a:spcPts val="0"/>
              </a:spcAft>
              <a:buClr>
                <a:srgbClr val="000000"/>
              </a:buClr>
              <a:buSzPts val="2200"/>
              <a:buFont typeface="Arial"/>
              <a:buNone/>
            </a:pPr>
            <a:endParaRPr lang="en-GB" sz="2000" b="1" dirty="0"/>
          </a:p>
          <a:p>
            <a:pPr>
              <a:buSzPts val="2200"/>
            </a:pPr>
            <a:r>
              <a:rPr lang="en-GB" sz="2000" b="1" dirty="0"/>
              <a:t>Why may these estimations be unreliable? What other factors could affect the number of tilapia fish in Lake Chad?</a:t>
            </a:r>
          </a:p>
          <a:p>
            <a:pPr marL="0" marR="0" lvl="0" indent="0" algn="l" rtl="0">
              <a:lnSpc>
                <a:spcPct val="100000"/>
              </a:lnSpc>
              <a:spcBef>
                <a:spcPts val="0"/>
              </a:spcBef>
              <a:spcAft>
                <a:spcPts val="0"/>
              </a:spcAft>
              <a:buClr>
                <a:srgbClr val="000000"/>
              </a:buClr>
              <a:buSzPts val="2200"/>
              <a:buFont typeface="Arial"/>
              <a:buNone/>
            </a:pPr>
            <a:endParaRPr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000" b="1" i="0" u="none" strike="noStrike" cap="none" dirty="0">
              <a:solidFill>
                <a:srgbClr val="000000"/>
              </a:solidFill>
              <a:latin typeface="Arial"/>
              <a:ea typeface="Arial"/>
              <a:cs typeface="Arial"/>
              <a:sym typeface="Arial"/>
            </a:endParaRPr>
          </a:p>
        </p:txBody>
      </p:sp>
      <p:pic>
        <p:nvPicPr>
          <p:cNvPr id="399" name="Google Shape;399;p11"/>
          <p:cNvPicPr preferRelativeResize="0"/>
          <p:nvPr/>
        </p:nvPicPr>
        <p:blipFill rotWithShape="1">
          <a:blip r:embed="rId3">
            <a:alphaModFix/>
          </a:blip>
          <a:srcRect/>
          <a:stretch/>
        </p:blipFill>
        <p:spPr>
          <a:xfrm>
            <a:off x="5902875" y="1114375"/>
            <a:ext cx="1880741" cy="1385175"/>
          </a:xfrm>
          <a:prstGeom prst="rect">
            <a:avLst/>
          </a:prstGeom>
          <a:solidFill>
            <a:srgbClr val="000000">
              <a:alpha val="0"/>
            </a:srgbClr>
          </a:solidFill>
          <a:ln>
            <a:noFill/>
          </a:ln>
        </p:spPr>
      </p:pic>
      <p:sp>
        <p:nvSpPr>
          <p:cNvPr id="400" name="Google Shape;400;p11"/>
          <p:cNvSpPr txBox="1"/>
          <p:nvPr/>
        </p:nvSpPr>
        <p:spPr>
          <a:xfrm>
            <a:off x="5652966" y="1393102"/>
            <a:ext cx="2644800" cy="1455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GB" sz="600" b="0" i="0" u="none" strike="noStrike" cap="none">
                <a:solidFill>
                  <a:srgbClr val="FFFFFF"/>
                </a:solidFill>
                <a:latin typeface="Arial"/>
                <a:ea typeface="Arial"/>
                <a:cs typeface="Arial"/>
                <a:sym typeface="Arial"/>
              </a:rPr>
              <a:t>www.pixabay.com</a:t>
            </a:r>
            <a:endParaRPr sz="600" b="0" i="0" u="none" strike="noStrike" cap="none">
              <a:solidFill>
                <a:srgbClr val="FFFFFF"/>
              </a:solidFill>
              <a:latin typeface="Arial"/>
              <a:ea typeface="Arial"/>
              <a:cs typeface="Arial"/>
              <a:sym typeface="Arial"/>
            </a:endParaRPr>
          </a:p>
        </p:txBody>
      </p:sp>
      <p:sp>
        <p:nvSpPr>
          <p:cNvPr id="401" name="Google Shape;401;p11"/>
          <p:cNvSpPr/>
          <p:nvPr/>
        </p:nvSpPr>
        <p:spPr>
          <a:xfrm>
            <a:off x="5850030" y="2499548"/>
            <a:ext cx="2098500" cy="1455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GB" sz="600" b="0" i="0" u="none" strike="noStrike" cap="none">
                <a:solidFill>
                  <a:schemeClr val="dk1"/>
                </a:solidFill>
                <a:latin typeface="Calibri"/>
                <a:ea typeface="Calibri"/>
                <a:cs typeface="Calibri"/>
                <a:sym typeface="Calibri"/>
              </a:rPr>
              <a:t>https://pixabay.com/photos/fish-tilapia-cichlid-species-82985/</a:t>
            </a:r>
            <a:endParaRPr sz="1000" b="0" i="0" u="none" strike="noStrike" cap="none">
              <a:solidFill>
                <a:srgbClr val="000000"/>
              </a:solidFill>
              <a:latin typeface="Arial"/>
              <a:ea typeface="Arial"/>
              <a:cs typeface="Arial"/>
              <a:sym typeface="Arial"/>
            </a:endParaRPr>
          </a:p>
        </p:txBody>
      </p:sp>
      <p:sp>
        <p:nvSpPr>
          <p:cNvPr id="402" name="Google Shape;402;p11"/>
          <p:cNvSpPr txBox="1"/>
          <p:nvPr/>
        </p:nvSpPr>
        <p:spPr>
          <a:xfrm>
            <a:off x="1403524" y="3423125"/>
            <a:ext cx="240000" cy="2493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1" i="0" u="none" strike="noStrike" cap="none">
                <a:solidFill>
                  <a:schemeClr val="dk1"/>
                </a:solidFill>
                <a:latin typeface="Calibri"/>
                <a:ea typeface="Calibri"/>
                <a:cs typeface="Calibri"/>
                <a:sym typeface="Calibri"/>
              </a:rPr>
              <a:t>3</a:t>
            </a:r>
            <a:endParaRPr sz="1300" b="1"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1028" name="Picture 4" descr="People on Brown Boat">
            <a:extLst>
              <a:ext uri="{FF2B5EF4-FFF2-40B4-BE49-F238E27FC236}">
                <a16:creationId xmlns:a16="http://schemas.microsoft.com/office/drawing/2014/main" id="{D6095424-B5C2-45BD-8B47-EC2311A337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2" b="1695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98" name="Google Shape;398;p11"/>
          <p:cNvSpPr txBox="1"/>
          <p:nvPr/>
        </p:nvSpPr>
        <p:spPr>
          <a:xfrm>
            <a:off x="592800" y="430075"/>
            <a:ext cx="7927200" cy="987803"/>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000" b="1" u="none" strike="noStrike" cap="none" dirty="0">
                <a:solidFill>
                  <a:srgbClr val="000000"/>
                </a:solidFill>
                <a:latin typeface="Arial"/>
                <a:ea typeface="Arial"/>
                <a:cs typeface="Arial"/>
                <a:sym typeface="Arial"/>
              </a:rPr>
              <a:t>If surrounding communities rely on fishing for their livelihoods, what impact will the shrinkage of the lake have </a:t>
            </a:r>
            <a:r>
              <a:rPr lang="en-GB" sz="2000" b="1" dirty="0"/>
              <a:t>had</a:t>
            </a:r>
            <a:r>
              <a:rPr lang="en-GB" sz="2000" b="1" u="none" strike="noStrike" cap="none" dirty="0">
                <a:solidFill>
                  <a:srgbClr val="000000"/>
                </a:solidFill>
                <a:latin typeface="Arial"/>
                <a:ea typeface="Arial"/>
                <a:cs typeface="Arial"/>
                <a:sym typeface="Arial"/>
              </a:rPr>
              <a:t> on them? </a:t>
            </a:r>
            <a:endParaRPr sz="2000" b="1"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00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21256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1028" name="Picture 4" descr="People on Brown Boat">
            <a:extLst>
              <a:ext uri="{FF2B5EF4-FFF2-40B4-BE49-F238E27FC236}">
                <a16:creationId xmlns:a16="http://schemas.microsoft.com/office/drawing/2014/main" id="{D6095424-B5C2-45BD-8B47-EC2311A337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2" b="1695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98" name="Google Shape;398;p11"/>
          <p:cNvSpPr txBox="1"/>
          <p:nvPr/>
        </p:nvSpPr>
        <p:spPr>
          <a:xfrm>
            <a:off x="494326" y="219060"/>
            <a:ext cx="7927200" cy="1911133"/>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000" b="1" u="none" strike="noStrike" cap="none" dirty="0">
                <a:solidFill>
                  <a:srgbClr val="000000"/>
                </a:solidFill>
                <a:latin typeface="Arial"/>
                <a:ea typeface="Arial"/>
                <a:cs typeface="Arial"/>
                <a:sym typeface="Arial"/>
              </a:rPr>
              <a:t>“The lake is dying and we are all dying with it”</a:t>
            </a:r>
          </a:p>
          <a:p>
            <a:pPr marL="0" marR="0" lvl="0" indent="0" algn="l" rtl="0">
              <a:lnSpc>
                <a:spcPct val="100000"/>
              </a:lnSpc>
              <a:spcBef>
                <a:spcPts val="0"/>
              </a:spcBef>
              <a:spcAft>
                <a:spcPts val="0"/>
              </a:spcAft>
              <a:buClr>
                <a:srgbClr val="000000"/>
              </a:buClr>
              <a:buSzPts val="2200"/>
              <a:buFont typeface="Arial"/>
              <a:buNone/>
            </a:pPr>
            <a:r>
              <a:rPr lang="en-GB" sz="2000" b="1" dirty="0"/>
              <a:t>                  Muhammadu Bello (former fisherman on Lake Chad)</a:t>
            </a:r>
          </a:p>
          <a:p>
            <a:pPr marL="0" marR="0" lvl="0" indent="0" algn="l" rtl="0">
              <a:lnSpc>
                <a:spcPct val="100000"/>
              </a:lnSpc>
              <a:spcBef>
                <a:spcPts val="0"/>
              </a:spcBef>
              <a:spcAft>
                <a:spcPts val="0"/>
              </a:spcAft>
              <a:buClr>
                <a:srgbClr val="000000"/>
              </a:buClr>
              <a:buSzPts val="2200"/>
              <a:buFont typeface="Arial"/>
              <a:buNone/>
            </a:pPr>
            <a:endParaRPr lang="en-GB" sz="2000" b="1" i="0" u="none" strike="noStrike" cap="none" dirty="0">
              <a:solidFill>
                <a:srgbClr val="000000"/>
              </a:solidFill>
              <a:latin typeface="Arial"/>
              <a:ea typeface="Arial"/>
              <a:cs typeface="Arial"/>
              <a:sym typeface="Arial"/>
            </a:endParaRPr>
          </a:p>
          <a:p>
            <a:pPr lvl="0">
              <a:buSzPts val="2200"/>
            </a:pPr>
            <a:r>
              <a:rPr lang="en-GB" sz="2000" b="1" dirty="0"/>
              <a:t>“Africa does not produce any significant amount of greenhouse gases, but it's our lakes and rivers that are drying up”</a:t>
            </a:r>
          </a:p>
          <a:p>
            <a:pPr lvl="0">
              <a:buSzPts val="2200"/>
            </a:pPr>
            <a:r>
              <a:rPr lang="en-GB" sz="2000" b="1" i="0" u="none" strike="noStrike" cap="none" dirty="0">
                <a:solidFill>
                  <a:srgbClr val="000000"/>
                </a:solidFill>
                <a:latin typeface="Arial"/>
                <a:ea typeface="Arial"/>
                <a:cs typeface="Arial"/>
                <a:sym typeface="Arial"/>
              </a:rPr>
              <a:t>                        Ja</a:t>
            </a:r>
            <a:r>
              <a:rPr lang="en-GB" sz="2000" b="1" dirty="0"/>
              <a:t>cob </a:t>
            </a:r>
            <a:r>
              <a:rPr lang="en-GB" sz="2000" b="1" dirty="0" err="1"/>
              <a:t>Nyanganji</a:t>
            </a:r>
            <a:r>
              <a:rPr lang="en-GB" sz="2000" b="1" dirty="0"/>
              <a:t> (University of Maiduguri)</a:t>
            </a:r>
            <a:endParaRPr sz="200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813980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2" name="Rectangle 1">
            <a:extLst>
              <a:ext uri="{FF2B5EF4-FFF2-40B4-BE49-F238E27FC236}">
                <a16:creationId xmlns:a16="http://schemas.microsoft.com/office/drawing/2014/main" id="{BF30B825-67DC-45BC-A358-7518C5A7B59C}"/>
              </a:ext>
            </a:extLst>
          </p:cNvPr>
          <p:cNvSpPr/>
          <p:nvPr/>
        </p:nvSpPr>
        <p:spPr>
          <a:xfrm>
            <a:off x="-45660" y="0"/>
            <a:ext cx="92467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Google Shape;407;p12"/>
          <p:cNvSpPr/>
          <p:nvPr/>
        </p:nvSpPr>
        <p:spPr>
          <a:xfrm>
            <a:off x="75" y="407525"/>
            <a:ext cx="9144000" cy="3679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12"/>
          <p:cNvSpPr txBox="1"/>
          <p:nvPr/>
        </p:nvSpPr>
        <p:spPr>
          <a:xfrm>
            <a:off x="34290" y="40620"/>
            <a:ext cx="91668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200" b="0" i="0" u="none" strike="noStrike" cap="none">
                <a:solidFill>
                  <a:srgbClr val="000000"/>
                </a:solidFill>
                <a:latin typeface="Arial"/>
                <a:ea typeface="Arial"/>
                <a:cs typeface="Arial"/>
                <a:sym typeface="Arial"/>
              </a:rPr>
              <a:t>These shapes can be used to model Lake Chad. Work out the volume of each  shape to estimate how much water is in Lake Chad.</a:t>
            </a:r>
            <a:endParaRPr sz="1200" b="0" i="0" u="none" strike="noStrike" cap="none">
              <a:solidFill>
                <a:srgbClr val="000000"/>
              </a:solidFill>
              <a:latin typeface="Arial"/>
              <a:ea typeface="Arial"/>
              <a:cs typeface="Arial"/>
              <a:sym typeface="Arial"/>
            </a:endParaRPr>
          </a:p>
        </p:txBody>
      </p:sp>
      <p:grpSp>
        <p:nvGrpSpPr>
          <p:cNvPr id="409" name="Google Shape;409;p12"/>
          <p:cNvGrpSpPr/>
          <p:nvPr/>
        </p:nvGrpSpPr>
        <p:grpSpPr>
          <a:xfrm>
            <a:off x="91440" y="626141"/>
            <a:ext cx="2446020" cy="758139"/>
            <a:chOff x="101600" y="1174750"/>
            <a:chExt cx="2717800" cy="1422400"/>
          </a:xfrm>
        </p:grpSpPr>
        <p:grpSp>
          <p:nvGrpSpPr>
            <p:cNvPr id="410" name="Google Shape;410;p12"/>
            <p:cNvGrpSpPr/>
            <p:nvPr/>
          </p:nvGrpSpPr>
          <p:grpSpPr>
            <a:xfrm>
              <a:off x="107950" y="1174750"/>
              <a:ext cx="2711450" cy="1422400"/>
              <a:chOff x="107950" y="1174750"/>
              <a:chExt cx="2711450" cy="1422400"/>
            </a:xfrm>
          </p:grpSpPr>
          <p:cxnSp>
            <p:nvCxnSpPr>
              <p:cNvPr id="411" name="Google Shape;411;p12"/>
              <p:cNvCxnSpPr/>
              <p:nvPr/>
            </p:nvCxnSpPr>
            <p:spPr>
              <a:xfrm>
                <a:off x="114300" y="1987550"/>
                <a:ext cx="1562100" cy="0"/>
              </a:xfrm>
              <a:prstGeom prst="straightConnector1">
                <a:avLst/>
              </a:prstGeom>
              <a:noFill/>
              <a:ln w="38100" cap="flat" cmpd="sng">
                <a:solidFill>
                  <a:srgbClr val="000000"/>
                </a:solidFill>
                <a:prstDash val="solid"/>
                <a:miter lim="800000"/>
                <a:headEnd type="none" w="sm" len="sm"/>
                <a:tailEnd type="none" w="sm" len="sm"/>
              </a:ln>
            </p:spPr>
          </p:cxnSp>
          <p:cxnSp>
            <p:nvCxnSpPr>
              <p:cNvPr id="412" name="Google Shape;412;p12"/>
              <p:cNvCxnSpPr/>
              <p:nvPr/>
            </p:nvCxnSpPr>
            <p:spPr>
              <a:xfrm>
                <a:off x="1676400" y="2000250"/>
                <a:ext cx="0" cy="584200"/>
              </a:xfrm>
              <a:prstGeom prst="straightConnector1">
                <a:avLst/>
              </a:prstGeom>
              <a:noFill/>
              <a:ln w="38100" cap="flat" cmpd="sng">
                <a:solidFill>
                  <a:srgbClr val="000000"/>
                </a:solidFill>
                <a:prstDash val="solid"/>
                <a:miter lim="800000"/>
                <a:headEnd type="none" w="sm" len="sm"/>
                <a:tailEnd type="none" w="sm" len="sm"/>
              </a:ln>
            </p:spPr>
          </p:cxnSp>
          <p:cxnSp>
            <p:nvCxnSpPr>
              <p:cNvPr id="413" name="Google Shape;413;p12"/>
              <p:cNvCxnSpPr/>
              <p:nvPr/>
            </p:nvCxnSpPr>
            <p:spPr>
              <a:xfrm flipH="1">
                <a:off x="114300" y="1187450"/>
                <a:ext cx="1117600" cy="800100"/>
              </a:xfrm>
              <a:prstGeom prst="straightConnector1">
                <a:avLst/>
              </a:prstGeom>
              <a:noFill/>
              <a:ln w="38100" cap="flat" cmpd="sng">
                <a:solidFill>
                  <a:srgbClr val="000000"/>
                </a:solidFill>
                <a:prstDash val="solid"/>
                <a:miter lim="800000"/>
                <a:headEnd type="none" w="sm" len="sm"/>
                <a:tailEnd type="none" w="sm" len="sm"/>
              </a:ln>
            </p:spPr>
          </p:cxnSp>
          <p:cxnSp>
            <p:nvCxnSpPr>
              <p:cNvPr id="414" name="Google Shape;414;p12"/>
              <p:cNvCxnSpPr/>
              <p:nvPr/>
            </p:nvCxnSpPr>
            <p:spPr>
              <a:xfrm flipH="1">
                <a:off x="1701800" y="1797050"/>
                <a:ext cx="1117600" cy="800100"/>
              </a:xfrm>
              <a:prstGeom prst="straightConnector1">
                <a:avLst/>
              </a:prstGeom>
              <a:noFill/>
              <a:ln w="38100" cap="flat" cmpd="sng">
                <a:solidFill>
                  <a:srgbClr val="000000"/>
                </a:solidFill>
                <a:prstDash val="solid"/>
                <a:miter lim="800000"/>
                <a:headEnd type="none" w="sm" len="sm"/>
                <a:tailEnd type="none" w="sm" len="sm"/>
              </a:ln>
            </p:spPr>
          </p:cxnSp>
          <p:cxnSp>
            <p:nvCxnSpPr>
              <p:cNvPr id="415" name="Google Shape;415;p12"/>
              <p:cNvCxnSpPr/>
              <p:nvPr/>
            </p:nvCxnSpPr>
            <p:spPr>
              <a:xfrm flipH="1">
                <a:off x="1689100" y="1174750"/>
                <a:ext cx="1117600" cy="800100"/>
              </a:xfrm>
              <a:prstGeom prst="straightConnector1">
                <a:avLst/>
              </a:prstGeom>
              <a:noFill/>
              <a:ln w="38100" cap="flat" cmpd="sng">
                <a:solidFill>
                  <a:srgbClr val="000000"/>
                </a:solidFill>
                <a:prstDash val="solid"/>
                <a:miter lim="800000"/>
                <a:headEnd type="none" w="sm" len="sm"/>
                <a:tailEnd type="none" w="sm" len="sm"/>
              </a:ln>
            </p:spPr>
          </p:cxnSp>
          <p:cxnSp>
            <p:nvCxnSpPr>
              <p:cNvPr id="416" name="Google Shape;416;p12"/>
              <p:cNvCxnSpPr/>
              <p:nvPr/>
            </p:nvCxnSpPr>
            <p:spPr>
              <a:xfrm>
                <a:off x="107950" y="2597150"/>
                <a:ext cx="1562100" cy="0"/>
              </a:xfrm>
              <a:prstGeom prst="straightConnector1">
                <a:avLst/>
              </a:prstGeom>
              <a:noFill/>
              <a:ln w="38100" cap="flat" cmpd="sng">
                <a:solidFill>
                  <a:srgbClr val="000000"/>
                </a:solidFill>
                <a:prstDash val="solid"/>
                <a:miter lim="800000"/>
                <a:headEnd type="none" w="sm" len="sm"/>
                <a:tailEnd type="none" w="sm" len="sm"/>
              </a:ln>
            </p:spPr>
          </p:cxnSp>
          <p:cxnSp>
            <p:nvCxnSpPr>
              <p:cNvPr id="417" name="Google Shape;417;p12"/>
              <p:cNvCxnSpPr/>
              <p:nvPr/>
            </p:nvCxnSpPr>
            <p:spPr>
              <a:xfrm>
                <a:off x="1238250" y="1174750"/>
                <a:ext cx="1562100" cy="0"/>
              </a:xfrm>
              <a:prstGeom prst="straightConnector1">
                <a:avLst/>
              </a:prstGeom>
              <a:noFill/>
              <a:ln w="38100" cap="flat" cmpd="sng">
                <a:solidFill>
                  <a:srgbClr val="000000"/>
                </a:solidFill>
                <a:prstDash val="solid"/>
                <a:miter lim="800000"/>
                <a:headEnd type="none" w="sm" len="sm"/>
                <a:tailEnd type="none" w="sm" len="sm"/>
              </a:ln>
            </p:spPr>
          </p:cxnSp>
          <p:cxnSp>
            <p:nvCxnSpPr>
              <p:cNvPr id="418" name="Google Shape;418;p12"/>
              <p:cNvCxnSpPr/>
              <p:nvPr/>
            </p:nvCxnSpPr>
            <p:spPr>
              <a:xfrm>
                <a:off x="2806700" y="1200150"/>
                <a:ext cx="0" cy="584200"/>
              </a:xfrm>
              <a:prstGeom prst="straightConnector1">
                <a:avLst/>
              </a:prstGeom>
              <a:noFill/>
              <a:ln w="38100" cap="flat" cmpd="sng">
                <a:solidFill>
                  <a:srgbClr val="000000"/>
                </a:solidFill>
                <a:prstDash val="solid"/>
                <a:miter lim="800000"/>
                <a:headEnd type="none" w="sm" len="sm"/>
                <a:tailEnd type="none" w="sm" len="sm"/>
              </a:ln>
            </p:spPr>
          </p:cxnSp>
        </p:grpSp>
        <p:cxnSp>
          <p:nvCxnSpPr>
            <p:cNvPr id="419" name="Google Shape;419;p12"/>
            <p:cNvCxnSpPr/>
            <p:nvPr/>
          </p:nvCxnSpPr>
          <p:spPr>
            <a:xfrm>
              <a:off x="101600" y="1993900"/>
              <a:ext cx="0" cy="596900"/>
            </a:xfrm>
            <a:prstGeom prst="straightConnector1">
              <a:avLst/>
            </a:prstGeom>
            <a:noFill/>
            <a:ln w="38100" cap="flat" cmpd="sng">
              <a:solidFill>
                <a:srgbClr val="000000"/>
              </a:solidFill>
              <a:prstDash val="solid"/>
              <a:miter lim="800000"/>
              <a:headEnd type="none" w="sm" len="sm"/>
              <a:tailEnd type="none" w="sm" len="sm"/>
            </a:ln>
          </p:spPr>
        </p:cxnSp>
      </p:grpSp>
      <p:grpSp>
        <p:nvGrpSpPr>
          <p:cNvPr id="420" name="Google Shape;420;p12"/>
          <p:cNvGrpSpPr/>
          <p:nvPr/>
        </p:nvGrpSpPr>
        <p:grpSpPr>
          <a:xfrm>
            <a:off x="6075045" y="606985"/>
            <a:ext cx="2966085" cy="794015"/>
            <a:chOff x="6750050" y="1138809"/>
            <a:chExt cx="3295650" cy="1489710"/>
          </a:xfrm>
        </p:grpSpPr>
        <p:cxnSp>
          <p:nvCxnSpPr>
            <p:cNvPr id="421" name="Google Shape;421;p12"/>
            <p:cNvCxnSpPr/>
            <p:nvPr/>
          </p:nvCxnSpPr>
          <p:spPr>
            <a:xfrm rot="10800000">
              <a:off x="7327519" y="2597785"/>
              <a:ext cx="2189480" cy="30734"/>
            </a:xfrm>
            <a:prstGeom prst="straightConnector1">
              <a:avLst/>
            </a:prstGeom>
            <a:noFill/>
            <a:ln w="38100" cap="flat" cmpd="sng">
              <a:solidFill>
                <a:srgbClr val="000000"/>
              </a:solidFill>
              <a:prstDash val="solid"/>
              <a:miter lim="800000"/>
              <a:headEnd type="none" w="sm" len="sm"/>
              <a:tailEnd type="none" w="sm" len="sm"/>
            </a:ln>
          </p:spPr>
        </p:cxnSp>
        <p:cxnSp>
          <p:nvCxnSpPr>
            <p:cNvPr id="422" name="Google Shape;422;p12"/>
            <p:cNvCxnSpPr/>
            <p:nvPr/>
          </p:nvCxnSpPr>
          <p:spPr>
            <a:xfrm rot="10800000">
              <a:off x="6792595" y="1494409"/>
              <a:ext cx="2189353" cy="30734"/>
            </a:xfrm>
            <a:prstGeom prst="straightConnector1">
              <a:avLst/>
            </a:prstGeom>
            <a:noFill/>
            <a:ln w="38100" cap="flat" cmpd="sng">
              <a:solidFill>
                <a:srgbClr val="000000"/>
              </a:solidFill>
              <a:prstDash val="solid"/>
              <a:miter lim="800000"/>
              <a:headEnd type="none" w="sm" len="sm"/>
              <a:tailEnd type="none" w="sm" len="sm"/>
            </a:ln>
          </p:spPr>
        </p:cxnSp>
        <p:cxnSp>
          <p:nvCxnSpPr>
            <p:cNvPr id="423" name="Google Shape;423;p12"/>
            <p:cNvCxnSpPr/>
            <p:nvPr/>
          </p:nvCxnSpPr>
          <p:spPr>
            <a:xfrm rot="10800000">
              <a:off x="6758432" y="1496949"/>
              <a:ext cx="544957" cy="1093089"/>
            </a:xfrm>
            <a:prstGeom prst="straightConnector1">
              <a:avLst/>
            </a:prstGeom>
            <a:noFill/>
            <a:ln w="38100" cap="flat" cmpd="sng">
              <a:solidFill>
                <a:srgbClr val="000000"/>
              </a:solidFill>
              <a:prstDash val="solid"/>
              <a:miter lim="800000"/>
              <a:headEnd type="none" w="sm" len="sm"/>
              <a:tailEnd type="none" w="sm" len="sm"/>
            </a:ln>
          </p:spPr>
        </p:cxnSp>
        <p:cxnSp>
          <p:nvCxnSpPr>
            <p:cNvPr id="424" name="Google Shape;424;p12"/>
            <p:cNvCxnSpPr/>
            <p:nvPr/>
          </p:nvCxnSpPr>
          <p:spPr>
            <a:xfrm rot="10800000">
              <a:off x="8987282" y="1535049"/>
              <a:ext cx="544957" cy="1093089"/>
            </a:xfrm>
            <a:prstGeom prst="straightConnector1">
              <a:avLst/>
            </a:prstGeom>
            <a:noFill/>
            <a:ln w="38100" cap="flat" cmpd="sng">
              <a:solidFill>
                <a:srgbClr val="000000"/>
              </a:solidFill>
              <a:prstDash val="solid"/>
              <a:miter lim="800000"/>
              <a:headEnd type="none" w="sm" len="sm"/>
              <a:tailEnd type="none" w="sm" len="sm"/>
            </a:ln>
          </p:spPr>
        </p:cxnSp>
        <p:cxnSp>
          <p:nvCxnSpPr>
            <p:cNvPr id="425" name="Google Shape;425;p12"/>
            <p:cNvCxnSpPr/>
            <p:nvPr/>
          </p:nvCxnSpPr>
          <p:spPr>
            <a:xfrm rot="10800000">
              <a:off x="7846695" y="1138809"/>
              <a:ext cx="2189353" cy="30734"/>
            </a:xfrm>
            <a:prstGeom prst="straightConnector1">
              <a:avLst/>
            </a:prstGeom>
            <a:noFill/>
            <a:ln w="38100" cap="flat" cmpd="sng">
              <a:solidFill>
                <a:srgbClr val="000000"/>
              </a:solidFill>
              <a:prstDash val="solid"/>
              <a:miter lim="800000"/>
              <a:headEnd type="none" w="sm" len="sm"/>
              <a:tailEnd type="none" w="sm" len="sm"/>
            </a:ln>
          </p:spPr>
        </p:cxnSp>
        <p:cxnSp>
          <p:nvCxnSpPr>
            <p:cNvPr id="426" name="Google Shape;426;p12"/>
            <p:cNvCxnSpPr/>
            <p:nvPr/>
          </p:nvCxnSpPr>
          <p:spPr>
            <a:xfrm rot="10800000" flipH="1">
              <a:off x="9531350" y="1193800"/>
              <a:ext cx="508000" cy="1422400"/>
            </a:xfrm>
            <a:prstGeom prst="straightConnector1">
              <a:avLst/>
            </a:prstGeom>
            <a:noFill/>
            <a:ln w="38100" cap="flat" cmpd="sng">
              <a:solidFill>
                <a:srgbClr val="000000"/>
              </a:solidFill>
              <a:prstDash val="solid"/>
              <a:miter lim="800000"/>
              <a:headEnd type="none" w="sm" len="sm"/>
              <a:tailEnd type="none" w="sm" len="sm"/>
            </a:ln>
          </p:spPr>
        </p:cxnSp>
        <p:cxnSp>
          <p:nvCxnSpPr>
            <p:cNvPr id="427" name="Google Shape;427;p12"/>
            <p:cNvCxnSpPr/>
            <p:nvPr/>
          </p:nvCxnSpPr>
          <p:spPr>
            <a:xfrm rot="10800000" flipH="1">
              <a:off x="6750050" y="1143000"/>
              <a:ext cx="1079500" cy="342900"/>
            </a:xfrm>
            <a:prstGeom prst="straightConnector1">
              <a:avLst/>
            </a:prstGeom>
            <a:noFill/>
            <a:ln w="38100" cap="flat" cmpd="sng">
              <a:solidFill>
                <a:srgbClr val="000000"/>
              </a:solidFill>
              <a:prstDash val="solid"/>
              <a:miter lim="800000"/>
              <a:headEnd type="none" w="sm" len="sm"/>
              <a:tailEnd type="none" w="sm" len="sm"/>
            </a:ln>
          </p:spPr>
        </p:cxnSp>
        <p:cxnSp>
          <p:nvCxnSpPr>
            <p:cNvPr id="428" name="Google Shape;428;p12"/>
            <p:cNvCxnSpPr/>
            <p:nvPr/>
          </p:nvCxnSpPr>
          <p:spPr>
            <a:xfrm rot="10800000" flipH="1">
              <a:off x="8966200" y="1168400"/>
              <a:ext cx="1079500" cy="342900"/>
            </a:xfrm>
            <a:prstGeom prst="straightConnector1">
              <a:avLst/>
            </a:prstGeom>
            <a:noFill/>
            <a:ln w="38100" cap="flat" cmpd="sng">
              <a:solidFill>
                <a:srgbClr val="000000"/>
              </a:solidFill>
              <a:prstDash val="solid"/>
              <a:miter lim="800000"/>
              <a:headEnd type="none" w="sm" len="sm"/>
              <a:tailEnd type="none" w="sm" len="sm"/>
            </a:ln>
          </p:spPr>
        </p:cxnSp>
      </p:grpSp>
      <p:grpSp>
        <p:nvGrpSpPr>
          <p:cNvPr id="429" name="Google Shape;429;p12"/>
          <p:cNvGrpSpPr/>
          <p:nvPr/>
        </p:nvGrpSpPr>
        <p:grpSpPr>
          <a:xfrm>
            <a:off x="2575523" y="1054693"/>
            <a:ext cx="3128962" cy="822513"/>
            <a:chOff x="2861691" y="1978787"/>
            <a:chExt cx="3476625" cy="1543177"/>
          </a:xfrm>
        </p:grpSpPr>
        <p:grpSp>
          <p:nvGrpSpPr>
            <p:cNvPr id="430" name="Google Shape;430;p12"/>
            <p:cNvGrpSpPr/>
            <p:nvPr/>
          </p:nvGrpSpPr>
          <p:grpSpPr>
            <a:xfrm>
              <a:off x="2861691" y="1978787"/>
              <a:ext cx="3476625" cy="1543177"/>
              <a:chOff x="2861691" y="1978787"/>
              <a:chExt cx="3476625" cy="1543177"/>
            </a:xfrm>
          </p:grpSpPr>
          <p:cxnSp>
            <p:nvCxnSpPr>
              <p:cNvPr id="431" name="Google Shape;431;p12"/>
              <p:cNvCxnSpPr/>
              <p:nvPr/>
            </p:nvCxnSpPr>
            <p:spPr>
              <a:xfrm>
                <a:off x="2895473" y="2700401"/>
                <a:ext cx="1676400" cy="0"/>
              </a:xfrm>
              <a:prstGeom prst="straightConnector1">
                <a:avLst/>
              </a:prstGeom>
              <a:noFill/>
              <a:ln w="38100" cap="flat" cmpd="sng">
                <a:solidFill>
                  <a:srgbClr val="000000"/>
                </a:solidFill>
                <a:prstDash val="solid"/>
                <a:miter lim="800000"/>
                <a:headEnd type="none" w="sm" len="sm"/>
                <a:tailEnd type="none" w="sm" len="sm"/>
              </a:ln>
            </p:spPr>
          </p:cxnSp>
          <p:cxnSp>
            <p:nvCxnSpPr>
              <p:cNvPr id="432" name="Google Shape;432;p12"/>
              <p:cNvCxnSpPr/>
              <p:nvPr/>
            </p:nvCxnSpPr>
            <p:spPr>
              <a:xfrm flipH="1">
                <a:off x="2861691" y="1978787"/>
                <a:ext cx="1777746" cy="710565"/>
              </a:xfrm>
              <a:prstGeom prst="straightConnector1">
                <a:avLst/>
              </a:prstGeom>
              <a:noFill/>
              <a:ln w="38100" cap="flat" cmpd="sng">
                <a:solidFill>
                  <a:srgbClr val="000000"/>
                </a:solidFill>
                <a:prstDash val="solid"/>
                <a:miter lim="800000"/>
                <a:headEnd type="none" w="sm" len="sm"/>
                <a:tailEnd type="none" w="sm" len="sm"/>
              </a:ln>
            </p:spPr>
          </p:cxnSp>
          <p:cxnSp>
            <p:nvCxnSpPr>
              <p:cNvPr id="433" name="Google Shape;433;p12"/>
              <p:cNvCxnSpPr/>
              <p:nvPr/>
            </p:nvCxnSpPr>
            <p:spPr>
              <a:xfrm>
                <a:off x="2872867" y="2700401"/>
                <a:ext cx="393827" cy="821563"/>
              </a:xfrm>
              <a:prstGeom prst="straightConnector1">
                <a:avLst/>
              </a:prstGeom>
              <a:noFill/>
              <a:ln w="38100" cap="flat" cmpd="sng">
                <a:solidFill>
                  <a:srgbClr val="000000"/>
                </a:solidFill>
                <a:prstDash val="solid"/>
                <a:miter lim="800000"/>
                <a:headEnd type="none" w="sm" len="sm"/>
                <a:tailEnd type="none" w="sm" len="sm"/>
              </a:ln>
            </p:spPr>
          </p:cxnSp>
          <p:cxnSp>
            <p:nvCxnSpPr>
              <p:cNvPr id="434" name="Google Shape;434;p12"/>
              <p:cNvCxnSpPr/>
              <p:nvPr/>
            </p:nvCxnSpPr>
            <p:spPr>
              <a:xfrm flipH="1">
                <a:off x="4279392" y="2711450"/>
                <a:ext cx="292481" cy="799338"/>
              </a:xfrm>
              <a:prstGeom prst="straightConnector1">
                <a:avLst/>
              </a:prstGeom>
              <a:noFill/>
              <a:ln w="38100" cap="flat" cmpd="sng">
                <a:solidFill>
                  <a:srgbClr val="000000"/>
                </a:solidFill>
                <a:prstDash val="solid"/>
                <a:miter lim="800000"/>
                <a:headEnd type="none" w="sm" len="sm"/>
                <a:tailEnd type="none" w="sm" len="sm"/>
              </a:ln>
            </p:spPr>
          </p:cxnSp>
          <p:cxnSp>
            <p:nvCxnSpPr>
              <p:cNvPr id="435" name="Google Shape;435;p12"/>
              <p:cNvCxnSpPr/>
              <p:nvPr/>
            </p:nvCxnSpPr>
            <p:spPr>
              <a:xfrm flipH="1">
                <a:off x="4290568" y="2800350"/>
                <a:ext cx="1777746" cy="710438"/>
              </a:xfrm>
              <a:prstGeom prst="straightConnector1">
                <a:avLst/>
              </a:prstGeom>
              <a:noFill/>
              <a:ln w="38100" cap="flat" cmpd="sng">
                <a:solidFill>
                  <a:srgbClr val="000000"/>
                </a:solidFill>
                <a:prstDash val="solid"/>
                <a:miter lim="800000"/>
                <a:headEnd type="none" w="sm" len="sm"/>
                <a:tailEnd type="none" w="sm" len="sm"/>
              </a:ln>
            </p:spPr>
          </p:cxnSp>
          <p:cxnSp>
            <p:nvCxnSpPr>
              <p:cNvPr id="436" name="Google Shape;436;p12"/>
              <p:cNvCxnSpPr/>
              <p:nvPr/>
            </p:nvCxnSpPr>
            <p:spPr>
              <a:xfrm flipH="1">
                <a:off x="4560570" y="1989963"/>
                <a:ext cx="1777746" cy="710438"/>
              </a:xfrm>
              <a:prstGeom prst="straightConnector1">
                <a:avLst/>
              </a:prstGeom>
              <a:noFill/>
              <a:ln w="38100" cap="flat" cmpd="sng">
                <a:solidFill>
                  <a:srgbClr val="000000"/>
                </a:solidFill>
                <a:prstDash val="solid"/>
                <a:miter lim="800000"/>
                <a:headEnd type="none" w="sm" len="sm"/>
                <a:tailEnd type="none" w="sm" len="sm"/>
              </a:ln>
            </p:spPr>
          </p:cxnSp>
          <p:cxnSp>
            <p:nvCxnSpPr>
              <p:cNvPr id="437" name="Google Shape;437;p12"/>
              <p:cNvCxnSpPr/>
              <p:nvPr/>
            </p:nvCxnSpPr>
            <p:spPr>
              <a:xfrm flipH="1">
                <a:off x="6045835" y="2012061"/>
                <a:ext cx="292481" cy="799338"/>
              </a:xfrm>
              <a:prstGeom prst="straightConnector1">
                <a:avLst/>
              </a:prstGeom>
              <a:noFill/>
              <a:ln w="38100" cap="flat" cmpd="sng">
                <a:solidFill>
                  <a:srgbClr val="000000"/>
                </a:solidFill>
                <a:prstDash val="solid"/>
                <a:miter lim="800000"/>
                <a:headEnd type="none" w="sm" len="sm"/>
                <a:tailEnd type="none" w="sm" len="sm"/>
              </a:ln>
            </p:spPr>
          </p:cxnSp>
          <p:cxnSp>
            <p:nvCxnSpPr>
              <p:cNvPr id="438" name="Google Shape;438;p12"/>
              <p:cNvCxnSpPr/>
              <p:nvPr/>
            </p:nvCxnSpPr>
            <p:spPr>
              <a:xfrm>
                <a:off x="4633722" y="1978787"/>
                <a:ext cx="1676527" cy="0"/>
              </a:xfrm>
              <a:prstGeom prst="straightConnector1">
                <a:avLst/>
              </a:prstGeom>
              <a:noFill/>
              <a:ln w="38100" cap="flat" cmpd="sng">
                <a:solidFill>
                  <a:srgbClr val="000000"/>
                </a:solidFill>
                <a:prstDash val="solid"/>
                <a:miter lim="800000"/>
                <a:headEnd type="none" w="sm" len="sm"/>
                <a:tailEnd type="none" w="sm" len="sm"/>
              </a:ln>
            </p:spPr>
          </p:cxnSp>
        </p:grpSp>
        <p:cxnSp>
          <p:nvCxnSpPr>
            <p:cNvPr id="439" name="Google Shape;439;p12"/>
            <p:cNvCxnSpPr/>
            <p:nvPr/>
          </p:nvCxnSpPr>
          <p:spPr>
            <a:xfrm>
              <a:off x="3289300" y="3505200"/>
              <a:ext cx="965200" cy="0"/>
            </a:xfrm>
            <a:prstGeom prst="straightConnector1">
              <a:avLst/>
            </a:prstGeom>
            <a:noFill/>
            <a:ln w="38100" cap="flat" cmpd="sng">
              <a:solidFill>
                <a:srgbClr val="000000"/>
              </a:solidFill>
              <a:prstDash val="solid"/>
              <a:miter lim="800000"/>
              <a:headEnd type="none" w="sm" len="sm"/>
              <a:tailEnd type="none" w="sm" len="sm"/>
            </a:ln>
          </p:spPr>
        </p:cxnSp>
      </p:grpSp>
      <p:grpSp>
        <p:nvGrpSpPr>
          <p:cNvPr id="440" name="Google Shape;440;p12"/>
          <p:cNvGrpSpPr/>
          <p:nvPr/>
        </p:nvGrpSpPr>
        <p:grpSpPr>
          <a:xfrm>
            <a:off x="228600" y="2244972"/>
            <a:ext cx="1991906" cy="1159885"/>
            <a:chOff x="254000" y="4211955"/>
            <a:chExt cx="2213229" cy="2176145"/>
          </a:xfrm>
        </p:grpSpPr>
        <p:sp>
          <p:nvSpPr>
            <p:cNvPr id="441" name="Google Shape;441;p12"/>
            <p:cNvSpPr/>
            <p:nvPr/>
          </p:nvSpPr>
          <p:spPr>
            <a:xfrm>
              <a:off x="265049" y="4211955"/>
              <a:ext cx="2202180" cy="439674"/>
            </a:xfrm>
            <a:prstGeom prst="ellipse">
              <a:avLst/>
            </a:prstGeom>
            <a:solidFill>
              <a:schemeClr val="accent1">
                <a:alpha val="0"/>
              </a:schemeClr>
            </a:solidFill>
            <a:ln w="38100" cap="flat" cmpd="sng">
              <a:solidFill>
                <a:srgbClr val="000000"/>
              </a:solidFill>
              <a:prstDash val="solid"/>
              <a:miter lim="800000"/>
              <a:headEnd type="none" w="sm" len="sm"/>
              <a:tailEnd type="none" w="sm" len="sm"/>
            </a:ln>
          </p:spPr>
          <p:txBody>
            <a:bodyPr spcFirstLastPara="1" wrap="square" lIns="63900" tIns="31925" rIns="63900" bIns="31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cxnSp>
          <p:nvCxnSpPr>
            <p:cNvPr id="442" name="Google Shape;442;p12"/>
            <p:cNvCxnSpPr/>
            <p:nvPr/>
          </p:nvCxnSpPr>
          <p:spPr>
            <a:xfrm>
              <a:off x="254000" y="4432300"/>
              <a:ext cx="1066800" cy="1955800"/>
            </a:xfrm>
            <a:prstGeom prst="straightConnector1">
              <a:avLst/>
            </a:prstGeom>
            <a:noFill/>
            <a:ln w="38100" cap="flat" cmpd="sng">
              <a:solidFill>
                <a:srgbClr val="000000"/>
              </a:solidFill>
              <a:prstDash val="solid"/>
              <a:miter lim="800000"/>
              <a:headEnd type="none" w="sm" len="sm"/>
              <a:tailEnd type="none" w="sm" len="sm"/>
            </a:ln>
          </p:spPr>
        </p:cxnSp>
        <p:cxnSp>
          <p:nvCxnSpPr>
            <p:cNvPr id="443" name="Google Shape;443;p12"/>
            <p:cNvCxnSpPr/>
            <p:nvPr/>
          </p:nvCxnSpPr>
          <p:spPr>
            <a:xfrm rot="10800000" flipH="1">
              <a:off x="1308100" y="4495800"/>
              <a:ext cx="1143000" cy="1892300"/>
            </a:xfrm>
            <a:prstGeom prst="straightConnector1">
              <a:avLst/>
            </a:prstGeom>
            <a:noFill/>
            <a:ln w="38100" cap="flat" cmpd="sng">
              <a:solidFill>
                <a:srgbClr val="000000"/>
              </a:solidFill>
              <a:prstDash val="solid"/>
              <a:miter lim="800000"/>
              <a:headEnd type="none" w="sm" len="sm"/>
              <a:tailEnd type="none" w="sm" len="sm"/>
            </a:ln>
          </p:spPr>
        </p:cxnSp>
      </p:grpSp>
      <p:sp>
        <p:nvSpPr>
          <p:cNvPr id="444" name="Google Shape;444;p12"/>
          <p:cNvSpPr txBox="1"/>
          <p:nvPr/>
        </p:nvSpPr>
        <p:spPr>
          <a:xfrm>
            <a:off x="2480310" y="697309"/>
            <a:ext cx="11430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0.0015</a:t>
            </a:r>
            <a:endParaRPr sz="1100" b="0" i="0" u="none" strike="noStrike" cap="none">
              <a:solidFill>
                <a:srgbClr val="000000"/>
              </a:solidFill>
              <a:latin typeface="Arial"/>
              <a:ea typeface="Arial"/>
              <a:cs typeface="Arial"/>
              <a:sym typeface="Arial"/>
            </a:endParaRPr>
          </a:p>
        </p:txBody>
      </p:sp>
      <p:grpSp>
        <p:nvGrpSpPr>
          <p:cNvPr id="445" name="Google Shape;445;p12"/>
          <p:cNvGrpSpPr/>
          <p:nvPr/>
        </p:nvGrpSpPr>
        <p:grpSpPr>
          <a:xfrm>
            <a:off x="2931796" y="2287956"/>
            <a:ext cx="2680335" cy="947674"/>
            <a:chOff x="3257550" y="4292600"/>
            <a:chExt cx="2978150" cy="1778000"/>
          </a:xfrm>
        </p:grpSpPr>
        <p:grpSp>
          <p:nvGrpSpPr>
            <p:cNvPr id="446" name="Google Shape;446;p12"/>
            <p:cNvGrpSpPr/>
            <p:nvPr/>
          </p:nvGrpSpPr>
          <p:grpSpPr>
            <a:xfrm>
              <a:off x="3257550" y="4292600"/>
              <a:ext cx="2978150" cy="1778000"/>
              <a:chOff x="3257550" y="4292600"/>
              <a:chExt cx="2978150" cy="1778000"/>
            </a:xfrm>
          </p:grpSpPr>
          <p:cxnSp>
            <p:nvCxnSpPr>
              <p:cNvPr id="447" name="Google Shape;447;p12"/>
              <p:cNvCxnSpPr/>
              <p:nvPr/>
            </p:nvCxnSpPr>
            <p:spPr>
              <a:xfrm>
                <a:off x="4013200" y="4292600"/>
                <a:ext cx="2222500" cy="0"/>
              </a:xfrm>
              <a:prstGeom prst="straightConnector1">
                <a:avLst/>
              </a:prstGeom>
              <a:noFill/>
              <a:ln w="38100" cap="flat" cmpd="sng">
                <a:solidFill>
                  <a:srgbClr val="000000"/>
                </a:solidFill>
                <a:prstDash val="solid"/>
                <a:miter lim="800000"/>
                <a:headEnd type="none" w="sm" len="sm"/>
                <a:tailEnd type="none" w="sm" len="sm"/>
              </a:ln>
            </p:spPr>
          </p:cxnSp>
          <p:cxnSp>
            <p:nvCxnSpPr>
              <p:cNvPr id="448" name="Google Shape;448;p12"/>
              <p:cNvCxnSpPr/>
              <p:nvPr/>
            </p:nvCxnSpPr>
            <p:spPr>
              <a:xfrm flipH="1">
                <a:off x="5499100" y="4292600"/>
                <a:ext cx="736600" cy="609600"/>
              </a:xfrm>
              <a:prstGeom prst="straightConnector1">
                <a:avLst/>
              </a:prstGeom>
              <a:noFill/>
              <a:ln w="38100" cap="flat" cmpd="sng">
                <a:solidFill>
                  <a:srgbClr val="000000"/>
                </a:solidFill>
                <a:prstDash val="solid"/>
                <a:miter lim="800000"/>
                <a:headEnd type="none" w="sm" len="sm"/>
                <a:tailEnd type="none" w="sm" len="sm"/>
              </a:ln>
            </p:spPr>
          </p:cxnSp>
          <p:cxnSp>
            <p:nvCxnSpPr>
              <p:cNvPr id="449" name="Google Shape;449;p12"/>
              <p:cNvCxnSpPr/>
              <p:nvPr/>
            </p:nvCxnSpPr>
            <p:spPr>
              <a:xfrm>
                <a:off x="3257550" y="4914900"/>
                <a:ext cx="2222500" cy="0"/>
              </a:xfrm>
              <a:prstGeom prst="straightConnector1">
                <a:avLst/>
              </a:prstGeom>
              <a:noFill/>
              <a:ln w="38100" cap="flat" cmpd="sng">
                <a:solidFill>
                  <a:srgbClr val="000000"/>
                </a:solidFill>
                <a:prstDash val="solid"/>
                <a:miter lim="800000"/>
                <a:headEnd type="none" w="sm" len="sm"/>
                <a:tailEnd type="none" w="sm" len="sm"/>
              </a:ln>
            </p:spPr>
          </p:cxnSp>
          <p:cxnSp>
            <p:nvCxnSpPr>
              <p:cNvPr id="450" name="Google Shape;450;p12"/>
              <p:cNvCxnSpPr/>
              <p:nvPr/>
            </p:nvCxnSpPr>
            <p:spPr>
              <a:xfrm>
                <a:off x="3263900" y="4927600"/>
                <a:ext cx="1460500" cy="1117600"/>
              </a:xfrm>
              <a:prstGeom prst="straightConnector1">
                <a:avLst/>
              </a:prstGeom>
              <a:noFill/>
              <a:ln w="38100" cap="flat" cmpd="sng">
                <a:solidFill>
                  <a:srgbClr val="000000"/>
                </a:solidFill>
                <a:prstDash val="solid"/>
                <a:miter lim="800000"/>
                <a:headEnd type="none" w="sm" len="sm"/>
                <a:tailEnd type="none" w="sm" len="sm"/>
              </a:ln>
            </p:spPr>
          </p:cxnSp>
          <p:cxnSp>
            <p:nvCxnSpPr>
              <p:cNvPr id="451" name="Google Shape;451;p12"/>
              <p:cNvCxnSpPr/>
              <p:nvPr/>
            </p:nvCxnSpPr>
            <p:spPr>
              <a:xfrm rot="10800000" flipH="1">
                <a:off x="4749800" y="4914900"/>
                <a:ext cx="749300" cy="1143000"/>
              </a:xfrm>
              <a:prstGeom prst="straightConnector1">
                <a:avLst/>
              </a:prstGeom>
              <a:noFill/>
              <a:ln w="38100" cap="flat" cmpd="sng">
                <a:solidFill>
                  <a:srgbClr val="000000"/>
                </a:solidFill>
                <a:prstDash val="solid"/>
                <a:miter lim="800000"/>
                <a:headEnd type="none" w="sm" len="sm"/>
                <a:tailEnd type="none" w="sm" len="sm"/>
              </a:ln>
            </p:spPr>
          </p:cxnSp>
          <p:cxnSp>
            <p:nvCxnSpPr>
              <p:cNvPr id="452" name="Google Shape;452;p12"/>
              <p:cNvCxnSpPr/>
              <p:nvPr/>
            </p:nvCxnSpPr>
            <p:spPr>
              <a:xfrm flipH="1">
                <a:off x="4749800" y="4305300"/>
                <a:ext cx="1485900" cy="1765300"/>
              </a:xfrm>
              <a:prstGeom prst="straightConnector1">
                <a:avLst/>
              </a:prstGeom>
              <a:noFill/>
              <a:ln w="38100" cap="flat" cmpd="sng">
                <a:solidFill>
                  <a:srgbClr val="000000"/>
                </a:solidFill>
                <a:prstDash val="solid"/>
                <a:miter lim="800000"/>
                <a:headEnd type="none" w="sm" len="sm"/>
                <a:tailEnd type="none" w="sm" len="sm"/>
              </a:ln>
            </p:spPr>
          </p:cxnSp>
        </p:grpSp>
        <p:cxnSp>
          <p:nvCxnSpPr>
            <p:cNvPr id="453" name="Google Shape;453;p12"/>
            <p:cNvCxnSpPr/>
            <p:nvPr/>
          </p:nvCxnSpPr>
          <p:spPr>
            <a:xfrm flipH="1">
              <a:off x="3263900" y="4292600"/>
              <a:ext cx="736600" cy="609600"/>
            </a:xfrm>
            <a:prstGeom prst="straightConnector1">
              <a:avLst/>
            </a:prstGeom>
            <a:noFill/>
            <a:ln w="38100" cap="flat" cmpd="sng">
              <a:solidFill>
                <a:srgbClr val="000000"/>
              </a:solidFill>
              <a:prstDash val="solid"/>
              <a:miter lim="800000"/>
              <a:headEnd type="none" w="sm" len="sm"/>
              <a:tailEnd type="none" w="sm" len="sm"/>
            </a:ln>
          </p:spPr>
        </p:cxnSp>
      </p:grpSp>
      <p:sp>
        <p:nvSpPr>
          <p:cNvPr id="454" name="Google Shape;454;p12"/>
          <p:cNvSpPr txBox="1"/>
          <p:nvPr/>
        </p:nvSpPr>
        <p:spPr>
          <a:xfrm>
            <a:off x="1383030" y="446820"/>
            <a:ext cx="64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30</a:t>
            </a:r>
            <a:endParaRPr sz="1100" b="0" i="0" u="none" strike="noStrike" cap="none">
              <a:solidFill>
                <a:srgbClr val="000000"/>
              </a:solidFill>
              <a:latin typeface="Arial"/>
              <a:ea typeface="Arial"/>
              <a:cs typeface="Arial"/>
              <a:sym typeface="Arial"/>
            </a:endParaRPr>
          </a:p>
        </p:txBody>
      </p:sp>
      <p:sp>
        <p:nvSpPr>
          <p:cNvPr id="455" name="Google Shape;455;p12"/>
          <p:cNvSpPr txBox="1"/>
          <p:nvPr/>
        </p:nvSpPr>
        <p:spPr>
          <a:xfrm>
            <a:off x="4069080" y="2098697"/>
            <a:ext cx="64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50</a:t>
            </a:r>
            <a:endParaRPr sz="1100" b="0" i="0" u="none" strike="noStrike" cap="none">
              <a:solidFill>
                <a:srgbClr val="000000"/>
              </a:solidFill>
              <a:latin typeface="Arial"/>
              <a:ea typeface="Arial"/>
              <a:cs typeface="Arial"/>
              <a:sym typeface="Arial"/>
            </a:endParaRPr>
          </a:p>
        </p:txBody>
      </p:sp>
      <p:sp>
        <p:nvSpPr>
          <p:cNvPr id="456" name="Google Shape;456;p12"/>
          <p:cNvSpPr txBox="1"/>
          <p:nvPr/>
        </p:nvSpPr>
        <p:spPr>
          <a:xfrm>
            <a:off x="45720" y="643149"/>
            <a:ext cx="64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50</a:t>
            </a:r>
            <a:endParaRPr sz="1100" b="0" i="0" u="none" strike="noStrike" cap="none">
              <a:solidFill>
                <a:srgbClr val="000000"/>
              </a:solidFill>
              <a:latin typeface="Arial"/>
              <a:ea typeface="Arial"/>
              <a:cs typeface="Arial"/>
              <a:sym typeface="Arial"/>
            </a:endParaRPr>
          </a:p>
        </p:txBody>
      </p:sp>
      <p:sp>
        <p:nvSpPr>
          <p:cNvPr id="457" name="Google Shape;457;p12"/>
          <p:cNvSpPr txBox="1"/>
          <p:nvPr/>
        </p:nvSpPr>
        <p:spPr>
          <a:xfrm>
            <a:off x="2914650" y="2335647"/>
            <a:ext cx="64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40</a:t>
            </a:r>
            <a:endParaRPr sz="1100" b="0" i="0" u="none" strike="noStrike" cap="none">
              <a:solidFill>
                <a:srgbClr val="000000"/>
              </a:solidFill>
              <a:latin typeface="Arial"/>
              <a:ea typeface="Arial"/>
              <a:cs typeface="Arial"/>
              <a:sym typeface="Arial"/>
            </a:endParaRPr>
          </a:p>
        </p:txBody>
      </p:sp>
      <p:sp>
        <p:nvSpPr>
          <p:cNvPr id="458" name="Google Shape;458;p12"/>
          <p:cNvSpPr txBox="1"/>
          <p:nvPr/>
        </p:nvSpPr>
        <p:spPr>
          <a:xfrm>
            <a:off x="3051810" y="1882057"/>
            <a:ext cx="64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20</a:t>
            </a:r>
            <a:endParaRPr sz="1100" b="0" i="0" u="none" strike="noStrike" cap="none">
              <a:solidFill>
                <a:srgbClr val="000000"/>
              </a:solidFill>
              <a:latin typeface="Arial"/>
              <a:ea typeface="Arial"/>
              <a:cs typeface="Arial"/>
              <a:sym typeface="Arial"/>
            </a:endParaRPr>
          </a:p>
        </p:txBody>
      </p:sp>
      <p:sp>
        <p:nvSpPr>
          <p:cNvPr id="459" name="Google Shape;459;p12"/>
          <p:cNvSpPr txBox="1"/>
          <p:nvPr/>
        </p:nvSpPr>
        <p:spPr>
          <a:xfrm>
            <a:off x="1931670" y="1577408"/>
            <a:ext cx="112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0.0015</a:t>
            </a:r>
            <a:endParaRPr sz="1100" b="0" i="0" u="none" strike="noStrike" cap="none">
              <a:solidFill>
                <a:srgbClr val="000000"/>
              </a:solidFill>
              <a:latin typeface="Arial"/>
              <a:ea typeface="Arial"/>
              <a:cs typeface="Arial"/>
              <a:sym typeface="Arial"/>
            </a:endParaRPr>
          </a:p>
        </p:txBody>
      </p:sp>
      <p:sp>
        <p:nvSpPr>
          <p:cNvPr id="460" name="Google Shape;460;p12"/>
          <p:cNvSpPr txBox="1"/>
          <p:nvPr/>
        </p:nvSpPr>
        <p:spPr>
          <a:xfrm>
            <a:off x="7429500" y="419739"/>
            <a:ext cx="64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70</a:t>
            </a:r>
            <a:endParaRPr sz="1100" b="0" i="0" u="none" strike="noStrike" cap="none">
              <a:solidFill>
                <a:srgbClr val="000000"/>
              </a:solidFill>
              <a:latin typeface="Arial"/>
              <a:ea typeface="Arial"/>
              <a:cs typeface="Arial"/>
              <a:sym typeface="Arial"/>
            </a:endParaRPr>
          </a:p>
        </p:txBody>
      </p:sp>
      <p:sp>
        <p:nvSpPr>
          <p:cNvPr id="461" name="Google Shape;461;p12"/>
          <p:cNvSpPr txBox="1"/>
          <p:nvPr/>
        </p:nvSpPr>
        <p:spPr>
          <a:xfrm>
            <a:off x="5897880" y="514519"/>
            <a:ext cx="64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35</a:t>
            </a:r>
            <a:endParaRPr sz="1100" b="0" i="0" u="none" strike="noStrike" cap="none">
              <a:solidFill>
                <a:srgbClr val="000000"/>
              </a:solidFill>
              <a:latin typeface="Arial"/>
              <a:ea typeface="Arial"/>
              <a:cs typeface="Arial"/>
              <a:sym typeface="Arial"/>
            </a:endParaRPr>
          </a:p>
        </p:txBody>
      </p:sp>
      <p:sp>
        <p:nvSpPr>
          <p:cNvPr id="462" name="Google Shape;462;p12"/>
          <p:cNvSpPr txBox="1"/>
          <p:nvPr/>
        </p:nvSpPr>
        <p:spPr>
          <a:xfrm>
            <a:off x="5646420" y="1022269"/>
            <a:ext cx="10059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0.001</a:t>
            </a:r>
            <a:endParaRPr sz="1100" b="0" i="0" u="none" strike="noStrike" cap="none">
              <a:solidFill>
                <a:srgbClr val="000000"/>
              </a:solidFill>
              <a:latin typeface="Arial"/>
              <a:ea typeface="Arial"/>
              <a:cs typeface="Arial"/>
              <a:sym typeface="Arial"/>
            </a:endParaRPr>
          </a:p>
        </p:txBody>
      </p:sp>
      <p:sp>
        <p:nvSpPr>
          <p:cNvPr id="463" name="Google Shape;463;p12"/>
          <p:cNvSpPr txBox="1"/>
          <p:nvPr/>
        </p:nvSpPr>
        <p:spPr>
          <a:xfrm>
            <a:off x="1565910" y="2003917"/>
            <a:ext cx="64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30</a:t>
            </a:r>
            <a:endParaRPr sz="1100" b="0" i="0" u="none" strike="noStrike" cap="none">
              <a:solidFill>
                <a:srgbClr val="000000"/>
              </a:solidFill>
              <a:latin typeface="Arial"/>
              <a:ea typeface="Arial"/>
              <a:cs typeface="Arial"/>
              <a:sym typeface="Arial"/>
            </a:endParaRPr>
          </a:p>
        </p:txBody>
      </p:sp>
      <p:sp>
        <p:nvSpPr>
          <p:cNvPr id="464" name="Google Shape;464;p12"/>
          <p:cNvSpPr txBox="1"/>
          <p:nvPr/>
        </p:nvSpPr>
        <p:spPr>
          <a:xfrm>
            <a:off x="2868930" y="1062889"/>
            <a:ext cx="64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50</a:t>
            </a:r>
            <a:endParaRPr sz="1100" b="0" i="0" u="none" strike="noStrike" cap="none">
              <a:solidFill>
                <a:srgbClr val="000000"/>
              </a:solidFill>
              <a:latin typeface="Arial"/>
              <a:ea typeface="Arial"/>
              <a:cs typeface="Arial"/>
              <a:sym typeface="Arial"/>
            </a:endParaRPr>
          </a:p>
        </p:txBody>
      </p:sp>
      <p:sp>
        <p:nvSpPr>
          <p:cNvPr id="465" name="Google Shape;465;p12"/>
          <p:cNvSpPr txBox="1"/>
          <p:nvPr/>
        </p:nvSpPr>
        <p:spPr>
          <a:xfrm>
            <a:off x="3051810" y="1455548"/>
            <a:ext cx="64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40</a:t>
            </a:r>
            <a:endParaRPr sz="1100" b="0" i="0" u="none" strike="noStrike" cap="none">
              <a:solidFill>
                <a:srgbClr val="000000"/>
              </a:solidFill>
              <a:latin typeface="Arial"/>
              <a:ea typeface="Arial"/>
              <a:cs typeface="Arial"/>
              <a:sym typeface="Arial"/>
            </a:endParaRPr>
          </a:p>
        </p:txBody>
      </p:sp>
      <p:sp>
        <p:nvSpPr>
          <p:cNvPr id="466" name="Google Shape;466;p12"/>
          <p:cNvSpPr txBox="1"/>
          <p:nvPr/>
        </p:nvSpPr>
        <p:spPr>
          <a:xfrm>
            <a:off x="2480310" y="2911096"/>
            <a:ext cx="10059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0.003</a:t>
            </a:r>
            <a:endParaRPr sz="1100" b="0" i="0" u="none" strike="noStrike" cap="none">
              <a:solidFill>
                <a:srgbClr val="000000"/>
              </a:solidFill>
              <a:latin typeface="Arial"/>
              <a:ea typeface="Arial"/>
              <a:cs typeface="Arial"/>
              <a:sym typeface="Arial"/>
            </a:endParaRPr>
          </a:p>
        </p:txBody>
      </p:sp>
      <p:sp>
        <p:nvSpPr>
          <p:cNvPr id="467" name="Google Shape;467;p12"/>
          <p:cNvSpPr txBox="1"/>
          <p:nvPr/>
        </p:nvSpPr>
        <p:spPr>
          <a:xfrm>
            <a:off x="22860" y="2870476"/>
            <a:ext cx="10059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0.003</a:t>
            </a:r>
            <a:endParaRPr sz="1100" b="0" i="0" u="none" strike="noStrike" cap="none">
              <a:solidFill>
                <a:srgbClr val="000000"/>
              </a:solidFill>
              <a:latin typeface="Arial"/>
              <a:ea typeface="Arial"/>
              <a:cs typeface="Arial"/>
              <a:sym typeface="Arial"/>
            </a:endParaRPr>
          </a:p>
        </p:txBody>
      </p:sp>
      <p:sp>
        <p:nvSpPr>
          <p:cNvPr id="468" name="Google Shape;468;p12"/>
          <p:cNvSpPr txBox="1"/>
          <p:nvPr/>
        </p:nvSpPr>
        <p:spPr>
          <a:xfrm>
            <a:off x="7818125" y="2003925"/>
            <a:ext cx="64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10</a:t>
            </a:r>
            <a:endParaRPr sz="1100" b="0" i="0" u="none" strike="noStrike" cap="none">
              <a:solidFill>
                <a:srgbClr val="000000"/>
              </a:solidFill>
              <a:latin typeface="Arial"/>
              <a:ea typeface="Arial"/>
              <a:cs typeface="Arial"/>
              <a:sym typeface="Arial"/>
            </a:endParaRPr>
          </a:p>
        </p:txBody>
      </p:sp>
      <p:cxnSp>
        <p:nvCxnSpPr>
          <p:cNvPr id="469" name="Google Shape;469;p12"/>
          <p:cNvCxnSpPr/>
          <p:nvPr/>
        </p:nvCxnSpPr>
        <p:spPr>
          <a:xfrm rot="10800000">
            <a:off x="114300" y="2383156"/>
            <a:ext cx="0" cy="446700"/>
          </a:xfrm>
          <a:prstGeom prst="straightConnector1">
            <a:avLst/>
          </a:prstGeom>
          <a:noFill/>
          <a:ln w="38100" cap="flat" cmpd="sng">
            <a:solidFill>
              <a:srgbClr val="000000"/>
            </a:solidFill>
            <a:prstDash val="solid"/>
            <a:miter lim="800000"/>
            <a:headEnd type="none" w="sm" len="sm"/>
            <a:tailEnd type="triangle" w="med" len="med"/>
          </a:ln>
        </p:spPr>
      </p:cxnSp>
      <p:cxnSp>
        <p:nvCxnSpPr>
          <p:cNvPr id="470" name="Google Shape;470;p12"/>
          <p:cNvCxnSpPr/>
          <p:nvPr/>
        </p:nvCxnSpPr>
        <p:spPr>
          <a:xfrm>
            <a:off x="91440" y="3046496"/>
            <a:ext cx="0" cy="351900"/>
          </a:xfrm>
          <a:prstGeom prst="straightConnector1">
            <a:avLst/>
          </a:prstGeom>
          <a:noFill/>
          <a:ln w="38100" cap="flat" cmpd="sng">
            <a:solidFill>
              <a:srgbClr val="000000"/>
            </a:solidFill>
            <a:prstDash val="solid"/>
            <a:miter lim="800000"/>
            <a:headEnd type="none" w="sm" len="sm"/>
            <a:tailEnd type="triangle" w="med" len="med"/>
          </a:ln>
        </p:spPr>
      </p:cxnSp>
      <p:cxnSp>
        <p:nvCxnSpPr>
          <p:cNvPr id="471" name="Google Shape;471;p12"/>
          <p:cNvCxnSpPr/>
          <p:nvPr/>
        </p:nvCxnSpPr>
        <p:spPr>
          <a:xfrm rot="10800000">
            <a:off x="2674620" y="2653695"/>
            <a:ext cx="0" cy="257400"/>
          </a:xfrm>
          <a:prstGeom prst="straightConnector1">
            <a:avLst/>
          </a:prstGeom>
          <a:noFill/>
          <a:ln w="38100" cap="flat" cmpd="sng">
            <a:solidFill>
              <a:srgbClr val="000000"/>
            </a:solidFill>
            <a:prstDash val="solid"/>
            <a:miter lim="800000"/>
            <a:headEnd type="none" w="sm" len="sm"/>
            <a:tailEnd type="triangle" w="med" len="med"/>
          </a:ln>
        </p:spPr>
      </p:cxnSp>
      <p:cxnSp>
        <p:nvCxnSpPr>
          <p:cNvPr id="472" name="Google Shape;472;p12"/>
          <p:cNvCxnSpPr/>
          <p:nvPr/>
        </p:nvCxnSpPr>
        <p:spPr>
          <a:xfrm>
            <a:off x="2663190" y="3073575"/>
            <a:ext cx="0" cy="203100"/>
          </a:xfrm>
          <a:prstGeom prst="straightConnector1">
            <a:avLst/>
          </a:prstGeom>
          <a:noFill/>
          <a:ln w="38100" cap="flat" cmpd="sng">
            <a:solidFill>
              <a:srgbClr val="000000"/>
            </a:solidFill>
            <a:prstDash val="solid"/>
            <a:miter lim="800000"/>
            <a:headEnd type="none" w="sm" len="sm"/>
            <a:tailEnd type="triangle" w="med" len="med"/>
          </a:ln>
        </p:spPr>
      </p:cxnSp>
      <p:cxnSp>
        <p:nvCxnSpPr>
          <p:cNvPr id="473" name="Google Shape;473;p12"/>
          <p:cNvCxnSpPr/>
          <p:nvPr/>
        </p:nvCxnSpPr>
        <p:spPr>
          <a:xfrm rot="10800000">
            <a:off x="5966460" y="826029"/>
            <a:ext cx="0" cy="182700"/>
          </a:xfrm>
          <a:prstGeom prst="straightConnector1">
            <a:avLst/>
          </a:prstGeom>
          <a:noFill/>
          <a:ln w="38100" cap="flat" cmpd="sng">
            <a:solidFill>
              <a:srgbClr val="000000"/>
            </a:solidFill>
            <a:prstDash val="solid"/>
            <a:miter lim="800000"/>
            <a:headEnd type="none" w="sm" len="sm"/>
            <a:tailEnd type="triangle" w="med" len="med"/>
          </a:ln>
        </p:spPr>
      </p:cxnSp>
      <p:cxnSp>
        <p:nvCxnSpPr>
          <p:cNvPr id="474" name="Google Shape;474;p12"/>
          <p:cNvCxnSpPr/>
          <p:nvPr/>
        </p:nvCxnSpPr>
        <p:spPr>
          <a:xfrm>
            <a:off x="5989320" y="1205059"/>
            <a:ext cx="0" cy="189600"/>
          </a:xfrm>
          <a:prstGeom prst="straightConnector1">
            <a:avLst/>
          </a:prstGeom>
          <a:noFill/>
          <a:ln w="38100" cap="flat" cmpd="sng">
            <a:solidFill>
              <a:srgbClr val="000000"/>
            </a:solidFill>
            <a:prstDash val="solid"/>
            <a:miter lim="800000"/>
            <a:headEnd type="none" w="sm" len="sm"/>
            <a:tailEnd type="triangle" w="med" len="med"/>
          </a:ln>
        </p:spPr>
      </p:cxnSp>
      <p:cxnSp>
        <p:nvCxnSpPr>
          <p:cNvPr id="475" name="Google Shape;475;p12"/>
          <p:cNvCxnSpPr/>
          <p:nvPr/>
        </p:nvCxnSpPr>
        <p:spPr>
          <a:xfrm>
            <a:off x="8458320" y="2104114"/>
            <a:ext cx="285600" cy="0"/>
          </a:xfrm>
          <a:prstGeom prst="straightConnector1">
            <a:avLst/>
          </a:prstGeom>
          <a:noFill/>
          <a:ln w="38100" cap="flat" cmpd="sng">
            <a:solidFill>
              <a:srgbClr val="000000"/>
            </a:solidFill>
            <a:prstDash val="solid"/>
            <a:miter lim="800000"/>
            <a:headEnd type="none" w="sm" len="sm"/>
            <a:tailEnd type="triangle" w="med" len="med"/>
          </a:ln>
        </p:spPr>
      </p:cxnSp>
      <p:cxnSp>
        <p:nvCxnSpPr>
          <p:cNvPr id="476" name="Google Shape;476;p12"/>
          <p:cNvCxnSpPr/>
          <p:nvPr/>
        </p:nvCxnSpPr>
        <p:spPr>
          <a:xfrm rot="10800000">
            <a:off x="7543920" y="2106005"/>
            <a:ext cx="274200" cy="0"/>
          </a:xfrm>
          <a:prstGeom prst="straightConnector1">
            <a:avLst/>
          </a:prstGeom>
          <a:noFill/>
          <a:ln w="38100" cap="flat" cmpd="sng">
            <a:solidFill>
              <a:srgbClr val="000000"/>
            </a:solidFill>
            <a:prstDash val="solid"/>
            <a:miter lim="800000"/>
            <a:headEnd type="none" w="sm" len="sm"/>
            <a:tailEnd type="triangle" w="med" len="med"/>
          </a:ln>
        </p:spPr>
      </p:cxnSp>
      <p:cxnSp>
        <p:nvCxnSpPr>
          <p:cNvPr id="477" name="Google Shape;477;p12"/>
          <p:cNvCxnSpPr/>
          <p:nvPr/>
        </p:nvCxnSpPr>
        <p:spPr>
          <a:xfrm rot="10800000">
            <a:off x="1291650" y="2098697"/>
            <a:ext cx="137100" cy="0"/>
          </a:xfrm>
          <a:prstGeom prst="straightConnector1">
            <a:avLst/>
          </a:prstGeom>
          <a:noFill/>
          <a:ln w="38100" cap="flat" cmpd="sng">
            <a:solidFill>
              <a:srgbClr val="000000"/>
            </a:solidFill>
            <a:prstDash val="solid"/>
            <a:miter lim="800000"/>
            <a:headEnd type="none" w="sm" len="sm"/>
            <a:tailEnd type="triangle" w="med" len="med"/>
          </a:ln>
        </p:spPr>
      </p:cxnSp>
      <p:cxnSp>
        <p:nvCxnSpPr>
          <p:cNvPr id="478" name="Google Shape;478;p12"/>
          <p:cNvCxnSpPr/>
          <p:nvPr/>
        </p:nvCxnSpPr>
        <p:spPr>
          <a:xfrm>
            <a:off x="2103120" y="2091927"/>
            <a:ext cx="148500" cy="0"/>
          </a:xfrm>
          <a:prstGeom prst="straightConnector1">
            <a:avLst/>
          </a:prstGeom>
          <a:noFill/>
          <a:ln w="38100" cap="flat" cmpd="sng">
            <a:solidFill>
              <a:srgbClr val="000000"/>
            </a:solidFill>
            <a:prstDash val="solid"/>
            <a:miter lim="800000"/>
            <a:headEnd type="none" w="sm" len="sm"/>
            <a:tailEnd type="triangle" w="med" len="med"/>
          </a:ln>
        </p:spPr>
      </p:cxnSp>
      <p:cxnSp>
        <p:nvCxnSpPr>
          <p:cNvPr id="479" name="Google Shape;479;p12"/>
          <p:cNvCxnSpPr/>
          <p:nvPr/>
        </p:nvCxnSpPr>
        <p:spPr>
          <a:xfrm>
            <a:off x="2457450" y="1739887"/>
            <a:ext cx="0" cy="142200"/>
          </a:xfrm>
          <a:prstGeom prst="straightConnector1">
            <a:avLst/>
          </a:prstGeom>
          <a:noFill/>
          <a:ln w="38100" cap="flat" cmpd="sng">
            <a:solidFill>
              <a:srgbClr val="000000"/>
            </a:solidFill>
            <a:prstDash val="solid"/>
            <a:miter lim="800000"/>
            <a:headEnd type="none" w="sm" len="sm"/>
            <a:tailEnd type="triangle" w="med" len="med"/>
          </a:ln>
        </p:spPr>
      </p:cxnSp>
      <p:cxnSp>
        <p:nvCxnSpPr>
          <p:cNvPr id="480" name="Google Shape;480;p12"/>
          <p:cNvCxnSpPr/>
          <p:nvPr/>
        </p:nvCxnSpPr>
        <p:spPr>
          <a:xfrm rot="10800000">
            <a:off x="2446020" y="1482778"/>
            <a:ext cx="0" cy="101400"/>
          </a:xfrm>
          <a:prstGeom prst="straightConnector1">
            <a:avLst/>
          </a:prstGeom>
          <a:noFill/>
          <a:ln w="38100" cap="flat" cmpd="sng">
            <a:solidFill>
              <a:srgbClr val="000000"/>
            </a:solidFill>
            <a:prstDash val="solid"/>
            <a:miter lim="800000"/>
            <a:headEnd type="none" w="sm" len="sm"/>
            <a:tailEnd type="triangle" w="med" len="med"/>
          </a:ln>
        </p:spPr>
      </p:cxnSp>
      <p:sp>
        <p:nvSpPr>
          <p:cNvPr id="481" name="Google Shape;481;p12"/>
          <p:cNvSpPr txBox="1"/>
          <p:nvPr/>
        </p:nvSpPr>
        <p:spPr>
          <a:xfrm>
            <a:off x="6480880" y="4225025"/>
            <a:ext cx="24003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400" b="0" i="0" u="none" strike="noStrike" cap="none">
                <a:solidFill>
                  <a:srgbClr val="000000"/>
                </a:solidFill>
                <a:latin typeface="Arial"/>
                <a:ea typeface="Arial"/>
                <a:cs typeface="Arial"/>
                <a:sym typeface="Arial"/>
              </a:rPr>
              <a:t>SUPPORT SHEET</a:t>
            </a:r>
            <a:endParaRPr sz="1400" b="0" i="0" u="none" strike="noStrike" cap="none">
              <a:solidFill>
                <a:srgbClr val="000000"/>
              </a:solidFill>
              <a:latin typeface="Arial"/>
              <a:ea typeface="Arial"/>
              <a:cs typeface="Arial"/>
              <a:sym typeface="Arial"/>
            </a:endParaRPr>
          </a:p>
        </p:txBody>
      </p:sp>
      <p:sp>
        <p:nvSpPr>
          <p:cNvPr id="482" name="Google Shape;482;p12"/>
          <p:cNvSpPr txBox="1"/>
          <p:nvPr/>
        </p:nvSpPr>
        <p:spPr>
          <a:xfrm>
            <a:off x="5897880" y="3747721"/>
            <a:ext cx="29946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All measurements in km</a:t>
            </a:r>
            <a:endParaRPr sz="1100" b="0" i="0" u="none" strike="noStrike" cap="none">
              <a:solidFill>
                <a:srgbClr val="000000"/>
              </a:solidFill>
              <a:latin typeface="Arial"/>
              <a:ea typeface="Arial"/>
              <a:cs typeface="Arial"/>
              <a:sym typeface="Arial"/>
            </a:endParaRPr>
          </a:p>
        </p:txBody>
      </p:sp>
      <p:pic>
        <p:nvPicPr>
          <p:cNvPr id="483" name="Google Shape;483;p12"/>
          <p:cNvPicPr preferRelativeResize="0"/>
          <p:nvPr/>
        </p:nvPicPr>
        <p:blipFill rotWithShape="1">
          <a:blip r:embed="rId3">
            <a:alphaModFix/>
          </a:blip>
          <a:srcRect/>
          <a:stretch/>
        </p:blipFill>
        <p:spPr>
          <a:xfrm>
            <a:off x="6043418" y="2379024"/>
            <a:ext cx="3017520" cy="1035808"/>
          </a:xfrm>
          <a:prstGeom prst="rect">
            <a:avLst/>
          </a:prstGeom>
          <a:solidFill>
            <a:srgbClr val="000000">
              <a:alpha val="0"/>
            </a:srgbClr>
          </a:solidFill>
          <a:ln>
            <a:noFill/>
          </a:ln>
        </p:spPr>
      </p:pic>
      <p:sp>
        <p:nvSpPr>
          <p:cNvPr id="484" name="Google Shape;484;p12"/>
          <p:cNvSpPr/>
          <p:nvPr/>
        </p:nvSpPr>
        <p:spPr>
          <a:xfrm>
            <a:off x="6283871" y="2341807"/>
            <a:ext cx="2566800" cy="315000"/>
          </a:xfrm>
          <a:prstGeom prst="ellipse">
            <a:avLst/>
          </a:prstGeom>
          <a:solidFill>
            <a:schemeClr val="accent1">
              <a:alpha val="0"/>
            </a:schemeClr>
          </a:solidFill>
          <a:ln w="38100" cap="flat" cmpd="sng">
            <a:solidFill>
              <a:srgbClr val="000000"/>
            </a:solidFill>
            <a:prstDash val="solid"/>
            <a:miter lim="800000"/>
            <a:headEnd type="none" w="sm" len="sm"/>
            <a:tailEnd type="none" w="sm" len="sm"/>
          </a:ln>
        </p:spPr>
        <p:txBody>
          <a:bodyPr spcFirstLastPara="1" wrap="square" lIns="63900" tIns="31925" rIns="63900" bIns="31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81" name="Rectangle 80">
            <a:extLst>
              <a:ext uri="{FF2B5EF4-FFF2-40B4-BE49-F238E27FC236}">
                <a16:creationId xmlns:a16="http://schemas.microsoft.com/office/drawing/2014/main" id="{813CA08C-679C-4EC3-8E2B-4A196A623494}"/>
              </a:ext>
            </a:extLst>
          </p:cNvPr>
          <p:cNvSpPr/>
          <p:nvPr/>
        </p:nvSpPr>
        <p:spPr>
          <a:xfrm>
            <a:off x="-45660" y="0"/>
            <a:ext cx="92467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 name="Google Shape;489;p13"/>
          <p:cNvSpPr/>
          <p:nvPr/>
        </p:nvSpPr>
        <p:spPr>
          <a:xfrm>
            <a:off x="11600" y="399625"/>
            <a:ext cx="9144000" cy="3980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0" name="Google Shape;490;p13"/>
          <p:cNvPicPr preferRelativeResize="0"/>
          <p:nvPr/>
        </p:nvPicPr>
        <p:blipFill rotWithShape="1">
          <a:blip r:embed="rId3">
            <a:alphaModFix/>
          </a:blip>
          <a:srcRect/>
          <a:stretch/>
        </p:blipFill>
        <p:spPr>
          <a:xfrm>
            <a:off x="6045751" y="2341807"/>
            <a:ext cx="3017520" cy="1035808"/>
          </a:xfrm>
          <a:prstGeom prst="rect">
            <a:avLst/>
          </a:prstGeom>
          <a:solidFill>
            <a:srgbClr val="000000">
              <a:alpha val="0"/>
            </a:srgbClr>
          </a:solidFill>
          <a:ln>
            <a:noFill/>
          </a:ln>
        </p:spPr>
      </p:pic>
      <p:sp>
        <p:nvSpPr>
          <p:cNvPr id="491" name="Google Shape;491;p13"/>
          <p:cNvSpPr txBox="1"/>
          <p:nvPr/>
        </p:nvSpPr>
        <p:spPr>
          <a:xfrm>
            <a:off x="34290" y="40620"/>
            <a:ext cx="91668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200" b="0" i="0" u="none" strike="noStrike" cap="none">
                <a:solidFill>
                  <a:srgbClr val="000000"/>
                </a:solidFill>
                <a:latin typeface="Arial"/>
                <a:ea typeface="Arial"/>
                <a:cs typeface="Arial"/>
                <a:sym typeface="Arial"/>
              </a:rPr>
              <a:t>These shapes can be used to model Lake Chad. Work out the volume of each  shape to estimate how much water is in Lake Chad.</a:t>
            </a:r>
            <a:endParaRPr sz="1200" b="0" i="0" u="none" strike="noStrike" cap="none">
              <a:solidFill>
                <a:srgbClr val="000000"/>
              </a:solidFill>
              <a:latin typeface="Arial"/>
              <a:ea typeface="Arial"/>
              <a:cs typeface="Arial"/>
              <a:sym typeface="Arial"/>
            </a:endParaRPr>
          </a:p>
        </p:txBody>
      </p:sp>
      <p:sp>
        <p:nvSpPr>
          <p:cNvPr id="492" name="Google Shape;492;p13"/>
          <p:cNvSpPr/>
          <p:nvPr/>
        </p:nvSpPr>
        <p:spPr>
          <a:xfrm>
            <a:off x="6283871" y="2341807"/>
            <a:ext cx="2566800" cy="315000"/>
          </a:xfrm>
          <a:prstGeom prst="ellipse">
            <a:avLst/>
          </a:prstGeom>
          <a:solidFill>
            <a:schemeClr val="accent1">
              <a:alpha val="0"/>
            </a:schemeClr>
          </a:solidFill>
          <a:ln w="38100" cap="flat" cmpd="sng">
            <a:solidFill>
              <a:srgbClr val="000000"/>
            </a:solidFill>
            <a:prstDash val="solid"/>
            <a:miter lim="800000"/>
            <a:headEnd type="none" w="sm" len="sm"/>
            <a:tailEnd type="none" w="sm" len="sm"/>
          </a:ln>
        </p:spPr>
        <p:txBody>
          <a:bodyPr spcFirstLastPara="1" wrap="square" lIns="63900" tIns="31925" rIns="63900" bIns="31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grpSp>
        <p:nvGrpSpPr>
          <p:cNvPr id="493" name="Google Shape;493;p13"/>
          <p:cNvGrpSpPr/>
          <p:nvPr/>
        </p:nvGrpSpPr>
        <p:grpSpPr>
          <a:xfrm>
            <a:off x="91440" y="626141"/>
            <a:ext cx="2446020" cy="758139"/>
            <a:chOff x="101600" y="1174750"/>
            <a:chExt cx="2717800" cy="1422400"/>
          </a:xfrm>
        </p:grpSpPr>
        <p:grpSp>
          <p:nvGrpSpPr>
            <p:cNvPr id="494" name="Google Shape;494;p13"/>
            <p:cNvGrpSpPr/>
            <p:nvPr/>
          </p:nvGrpSpPr>
          <p:grpSpPr>
            <a:xfrm>
              <a:off x="107950" y="1174750"/>
              <a:ext cx="2711450" cy="1422400"/>
              <a:chOff x="107950" y="1174750"/>
              <a:chExt cx="2711450" cy="1422400"/>
            </a:xfrm>
          </p:grpSpPr>
          <p:cxnSp>
            <p:nvCxnSpPr>
              <p:cNvPr id="495" name="Google Shape;495;p13"/>
              <p:cNvCxnSpPr/>
              <p:nvPr/>
            </p:nvCxnSpPr>
            <p:spPr>
              <a:xfrm>
                <a:off x="114300" y="1987550"/>
                <a:ext cx="1562100" cy="0"/>
              </a:xfrm>
              <a:prstGeom prst="straightConnector1">
                <a:avLst/>
              </a:prstGeom>
              <a:noFill/>
              <a:ln w="38100" cap="flat" cmpd="sng">
                <a:solidFill>
                  <a:srgbClr val="000000"/>
                </a:solidFill>
                <a:prstDash val="solid"/>
                <a:miter lim="800000"/>
                <a:headEnd type="none" w="sm" len="sm"/>
                <a:tailEnd type="none" w="sm" len="sm"/>
              </a:ln>
            </p:spPr>
          </p:cxnSp>
          <p:cxnSp>
            <p:nvCxnSpPr>
              <p:cNvPr id="496" name="Google Shape;496;p13"/>
              <p:cNvCxnSpPr/>
              <p:nvPr/>
            </p:nvCxnSpPr>
            <p:spPr>
              <a:xfrm>
                <a:off x="1676400" y="2000250"/>
                <a:ext cx="0" cy="584200"/>
              </a:xfrm>
              <a:prstGeom prst="straightConnector1">
                <a:avLst/>
              </a:prstGeom>
              <a:noFill/>
              <a:ln w="38100" cap="flat" cmpd="sng">
                <a:solidFill>
                  <a:srgbClr val="000000"/>
                </a:solidFill>
                <a:prstDash val="solid"/>
                <a:miter lim="800000"/>
                <a:headEnd type="none" w="sm" len="sm"/>
                <a:tailEnd type="none" w="sm" len="sm"/>
              </a:ln>
            </p:spPr>
          </p:cxnSp>
          <p:cxnSp>
            <p:nvCxnSpPr>
              <p:cNvPr id="497" name="Google Shape;497;p13"/>
              <p:cNvCxnSpPr/>
              <p:nvPr/>
            </p:nvCxnSpPr>
            <p:spPr>
              <a:xfrm flipH="1">
                <a:off x="114300" y="1187450"/>
                <a:ext cx="1117600" cy="800100"/>
              </a:xfrm>
              <a:prstGeom prst="straightConnector1">
                <a:avLst/>
              </a:prstGeom>
              <a:noFill/>
              <a:ln w="38100" cap="flat" cmpd="sng">
                <a:solidFill>
                  <a:srgbClr val="000000"/>
                </a:solidFill>
                <a:prstDash val="solid"/>
                <a:miter lim="800000"/>
                <a:headEnd type="none" w="sm" len="sm"/>
                <a:tailEnd type="none" w="sm" len="sm"/>
              </a:ln>
            </p:spPr>
          </p:cxnSp>
          <p:cxnSp>
            <p:nvCxnSpPr>
              <p:cNvPr id="498" name="Google Shape;498;p13"/>
              <p:cNvCxnSpPr/>
              <p:nvPr/>
            </p:nvCxnSpPr>
            <p:spPr>
              <a:xfrm flipH="1">
                <a:off x="1701800" y="1797050"/>
                <a:ext cx="1117600" cy="800100"/>
              </a:xfrm>
              <a:prstGeom prst="straightConnector1">
                <a:avLst/>
              </a:prstGeom>
              <a:noFill/>
              <a:ln w="38100" cap="flat" cmpd="sng">
                <a:solidFill>
                  <a:srgbClr val="000000"/>
                </a:solidFill>
                <a:prstDash val="solid"/>
                <a:miter lim="800000"/>
                <a:headEnd type="none" w="sm" len="sm"/>
                <a:tailEnd type="none" w="sm" len="sm"/>
              </a:ln>
            </p:spPr>
          </p:cxnSp>
          <p:cxnSp>
            <p:nvCxnSpPr>
              <p:cNvPr id="499" name="Google Shape;499;p13"/>
              <p:cNvCxnSpPr/>
              <p:nvPr/>
            </p:nvCxnSpPr>
            <p:spPr>
              <a:xfrm flipH="1">
                <a:off x="1689100" y="1174750"/>
                <a:ext cx="1117600" cy="800100"/>
              </a:xfrm>
              <a:prstGeom prst="straightConnector1">
                <a:avLst/>
              </a:prstGeom>
              <a:noFill/>
              <a:ln w="38100" cap="flat" cmpd="sng">
                <a:solidFill>
                  <a:srgbClr val="000000"/>
                </a:solidFill>
                <a:prstDash val="solid"/>
                <a:miter lim="800000"/>
                <a:headEnd type="none" w="sm" len="sm"/>
                <a:tailEnd type="none" w="sm" len="sm"/>
              </a:ln>
            </p:spPr>
          </p:cxnSp>
          <p:cxnSp>
            <p:nvCxnSpPr>
              <p:cNvPr id="500" name="Google Shape;500;p13"/>
              <p:cNvCxnSpPr/>
              <p:nvPr/>
            </p:nvCxnSpPr>
            <p:spPr>
              <a:xfrm>
                <a:off x="107950" y="2597150"/>
                <a:ext cx="1562100" cy="0"/>
              </a:xfrm>
              <a:prstGeom prst="straightConnector1">
                <a:avLst/>
              </a:prstGeom>
              <a:noFill/>
              <a:ln w="38100" cap="flat" cmpd="sng">
                <a:solidFill>
                  <a:srgbClr val="000000"/>
                </a:solidFill>
                <a:prstDash val="solid"/>
                <a:miter lim="800000"/>
                <a:headEnd type="none" w="sm" len="sm"/>
                <a:tailEnd type="none" w="sm" len="sm"/>
              </a:ln>
            </p:spPr>
          </p:cxnSp>
          <p:cxnSp>
            <p:nvCxnSpPr>
              <p:cNvPr id="501" name="Google Shape;501;p13"/>
              <p:cNvCxnSpPr/>
              <p:nvPr/>
            </p:nvCxnSpPr>
            <p:spPr>
              <a:xfrm>
                <a:off x="1238250" y="1174750"/>
                <a:ext cx="1562100" cy="0"/>
              </a:xfrm>
              <a:prstGeom prst="straightConnector1">
                <a:avLst/>
              </a:prstGeom>
              <a:noFill/>
              <a:ln w="38100" cap="flat" cmpd="sng">
                <a:solidFill>
                  <a:srgbClr val="000000"/>
                </a:solidFill>
                <a:prstDash val="solid"/>
                <a:miter lim="800000"/>
                <a:headEnd type="none" w="sm" len="sm"/>
                <a:tailEnd type="none" w="sm" len="sm"/>
              </a:ln>
            </p:spPr>
          </p:cxnSp>
          <p:cxnSp>
            <p:nvCxnSpPr>
              <p:cNvPr id="502" name="Google Shape;502;p13"/>
              <p:cNvCxnSpPr/>
              <p:nvPr/>
            </p:nvCxnSpPr>
            <p:spPr>
              <a:xfrm>
                <a:off x="2806700" y="1200150"/>
                <a:ext cx="0" cy="584200"/>
              </a:xfrm>
              <a:prstGeom prst="straightConnector1">
                <a:avLst/>
              </a:prstGeom>
              <a:noFill/>
              <a:ln w="38100" cap="flat" cmpd="sng">
                <a:solidFill>
                  <a:srgbClr val="000000"/>
                </a:solidFill>
                <a:prstDash val="solid"/>
                <a:miter lim="800000"/>
                <a:headEnd type="none" w="sm" len="sm"/>
                <a:tailEnd type="none" w="sm" len="sm"/>
              </a:ln>
            </p:spPr>
          </p:cxnSp>
        </p:grpSp>
        <p:cxnSp>
          <p:nvCxnSpPr>
            <p:cNvPr id="503" name="Google Shape;503;p13"/>
            <p:cNvCxnSpPr/>
            <p:nvPr/>
          </p:nvCxnSpPr>
          <p:spPr>
            <a:xfrm>
              <a:off x="101600" y="1993900"/>
              <a:ext cx="0" cy="596900"/>
            </a:xfrm>
            <a:prstGeom prst="straightConnector1">
              <a:avLst/>
            </a:prstGeom>
            <a:noFill/>
            <a:ln w="38100" cap="flat" cmpd="sng">
              <a:solidFill>
                <a:srgbClr val="000000"/>
              </a:solidFill>
              <a:prstDash val="solid"/>
              <a:miter lim="800000"/>
              <a:headEnd type="none" w="sm" len="sm"/>
              <a:tailEnd type="none" w="sm" len="sm"/>
            </a:ln>
          </p:spPr>
        </p:cxnSp>
      </p:grpSp>
      <p:grpSp>
        <p:nvGrpSpPr>
          <p:cNvPr id="504" name="Google Shape;504;p13"/>
          <p:cNvGrpSpPr/>
          <p:nvPr/>
        </p:nvGrpSpPr>
        <p:grpSpPr>
          <a:xfrm>
            <a:off x="6075045" y="606985"/>
            <a:ext cx="2966085" cy="794015"/>
            <a:chOff x="6750050" y="1138809"/>
            <a:chExt cx="3295650" cy="1489710"/>
          </a:xfrm>
        </p:grpSpPr>
        <p:cxnSp>
          <p:nvCxnSpPr>
            <p:cNvPr id="505" name="Google Shape;505;p13"/>
            <p:cNvCxnSpPr/>
            <p:nvPr/>
          </p:nvCxnSpPr>
          <p:spPr>
            <a:xfrm rot="10800000">
              <a:off x="7327519" y="2597785"/>
              <a:ext cx="2189480" cy="30734"/>
            </a:xfrm>
            <a:prstGeom prst="straightConnector1">
              <a:avLst/>
            </a:prstGeom>
            <a:noFill/>
            <a:ln w="38100" cap="flat" cmpd="sng">
              <a:solidFill>
                <a:srgbClr val="000000"/>
              </a:solidFill>
              <a:prstDash val="solid"/>
              <a:miter lim="800000"/>
              <a:headEnd type="none" w="sm" len="sm"/>
              <a:tailEnd type="none" w="sm" len="sm"/>
            </a:ln>
          </p:spPr>
        </p:cxnSp>
        <p:cxnSp>
          <p:nvCxnSpPr>
            <p:cNvPr id="506" name="Google Shape;506;p13"/>
            <p:cNvCxnSpPr/>
            <p:nvPr/>
          </p:nvCxnSpPr>
          <p:spPr>
            <a:xfrm rot="10800000">
              <a:off x="6792595" y="1494409"/>
              <a:ext cx="2189353" cy="30734"/>
            </a:xfrm>
            <a:prstGeom prst="straightConnector1">
              <a:avLst/>
            </a:prstGeom>
            <a:noFill/>
            <a:ln w="38100" cap="flat" cmpd="sng">
              <a:solidFill>
                <a:srgbClr val="000000"/>
              </a:solidFill>
              <a:prstDash val="solid"/>
              <a:miter lim="800000"/>
              <a:headEnd type="none" w="sm" len="sm"/>
              <a:tailEnd type="none" w="sm" len="sm"/>
            </a:ln>
          </p:spPr>
        </p:cxnSp>
        <p:cxnSp>
          <p:nvCxnSpPr>
            <p:cNvPr id="507" name="Google Shape;507;p13"/>
            <p:cNvCxnSpPr/>
            <p:nvPr/>
          </p:nvCxnSpPr>
          <p:spPr>
            <a:xfrm rot="10800000">
              <a:off x="6758432" y="1496949"/>
              <a:ext cx="544957" cy="1093089"/>
            </a:xfrm>
            <a:prstGeom prst="straightConnector1">
              <a:avLst/>
            </a:prstGeom>
            <a:noFill/>
            <a:ln w="38100" cap="flat" cmpd="sng">
              <a:solidFill>
                <a:srgbClr val="000000"/>
              </a:solidFill>
              <a:prstDash val="solid"/>
              <a:miter lim="800000"/>
              <a:headEnd type="none" w="sm" len="sm"/>
              <a:tailEnd type="none" w="sm" len="sm"/>
            </a:ln>
          </p:spPr>
        </p:cxnSp>
        <p:cxnSp>
          <p:nvCxnSpPr>
            <p:cNvPr id="508" name="Google Shape;508;p13"/>
            <p:cNvCxnSpPr/>
            <p:nvPr/>
          </p:nvCxnSpPr>
          <p:spPr>
            <a:xfrm rot="10800000">
              <a:off x="8987282" y="1535049"/>
              <a:ext cx="544957" cy="1093089"/>
            </a:xfrm>
            <a:prstGeom prst="straightConnector1">
              <a:avLst/>
            </a:prstGeom>
            <a:noFill/>
            <a:ln w="38100" cap="flat" cmpd="sng">
              <a:solidFill>
                <a:srgbClr val="000000"/>
              </a:solidFill>
              <a:prstDash val="solid"/>
              <a:miter lim="800000"/>
              <a:headEnd type="none" w="sm" len="sm"/>
              <a:tailEnd type="none" w="sm" len="sm"/>
            </a:ln>
          </p:spPr>
        </p:cxnSp>
        <p:cxnSp>
          <p:nvCxnSpPr>
            <p:cNvPr id="509" name="Google Shape;509;p13"/>
            <p:cNvCxnSpPr/>
            <p:nvPr/>
          </p:nvCxnSpPr>
          <p:spPr>
            <a:xfrm rot="10800000">
              <a:off x="7846695" y="1138809"/>
              <a:ext cx="2189353" cy="30734"/>
            </a:xfrm>
            <a:prstGeom prst="straightConnector1">
              <a:avLst/>
            </a:prstGeom>
            <a:noFill/>
            <a:ln w="38100" cap="flat" cmpd="sng">
              <a:solidFill>
                <a:srgbClr val="000000"/>
              </a:solidFill>
              <a:prstDash val="solid"/>
              <a:miter lim="800000"/>
              <a:headEnd type="none" w="sm" len="sm"/>
              <a:tailEnd type="none" w="sm" len="sm"/>
            </a:ln>
          </p:spPr>
        </p:cxnSp>
        <p:cxnSp>
          <p:nvCxnSpPr>
            <p:cNvPr id="510" name="Google Shape;510;p13"/>
            <p:cNvCxnSpPr/>
            <p:nvPr/>
          </p:nvCxnSpPr>
          <p:spPr>
            <a:xfrm rot="10800000" flipH="1">
              <a:off x="9531350" y="1193800"/>
              <a:ext cx="508000" cy="1422400"/>
            </a:xfrm>
            <a:prstGeom prst="straightConnector1">
              <a:avLst/>
            </a:prstGeom>
            <a:noFill/>
            <a:ln w="38100" cap="flat" cmpd="sng">
              <a:solidFill>
                <a:srgbClr val="000000"/>
              </a:solidFill>
              <a:prstDash val="solid"/>
              <a:miter lim="800000"/>
              <a:headEnd type="none" w="sm" len="sm"/>
              <a:tailEnd type="none" w="sm" len="sm"/>
            </a:ln>
          </p:spPr>
        </p:cxnSp>
        <p:cxnSp>
          <p:nvCxnSpPr>
            <p:cNvPr id="511" name="Google Shape;511;p13"/>
            <p:cNvCxnSpPr/>
            <p:nvPr/>
          </p:nvCxnSpPr>
          <p:spPr>
            <a:xfrm rot="10800000" flipH="1">
              <a:off x="6750050" y="1143000"/>
              <a:ext cx="1079500" cy="342900"/>
            </a:xfrm>
            <a:prstGeom prst="straightConnector1">
              <a:avLst/>
            </a:prstGeom>
            <a:noFill/>
            <a:ln w="38100" cap="flat" cmpd="sng">
              <a:solidFill>
                <a:srgbClr val="000000"/>
              </a:solidFill>
              <a:prstDash val="solid"/>
              <a:miter lim="800000"/>
              <a:headEnd type="none" w="sm" len="sm"/>
              <a:tailEnd type="none" w="sm" len="sm"/>
            </a:ln>
          </p:spPr>
        </p:cxnSp>
        <p:cxnSp>
          <p:nvCxnSpPr>
            <p:cNvPr id="512" name="Google Shape;512;p13"/>
            <p:cNvCxnSpPr/>
            <p:nvPr/>
          </p:nvCxnSpPr>
          <p:spPr>
            <a:xfrm rot="10800000" flipH="1">
              <a:off x="8966200" y="1168400"/>
              <a:ext cx="1079500" cy="342900"/>
            </a:xfrm>
            <a:prstGeom prst="straightConnector1">
              <a:avLst/>
            </a:prstGeom>
            <a:noFill/>
            <a:ln w="38100" cap="flat" cmpd="sng">
              <a:solidFill>
                <a:srgbClr val="000000"/>
              </a:solidFill>
              <a:prstDash val="solid"/>
              <a:miter lim="800000"/>
              <a:headEnd type="none" w="sm" len="sm"/>
              <a:tailEnd type="none" w="sm" len="sm"/>
            </a:ln>
          </p:spPr>
        </p:cxnSp>
      </p:grpSp>
      <p:grpSp>
        <p:nvGrpSpPr>
          <p:cNvPr id="513" name="Google Shape;513;p13"/>
          <p:cNvGrpSpPr/>
          <p:nvPr/>
        </p:nvGrpSpPr>
        <p:grpSpPr>
          <a:xfrm>
            <a:off x="2346923" y="1054693"/>
            <a:ext cx="3128962" cy="822513"/>
            <a:chOff x="2607691" y="1978787"/>
            <a:chExt cx="3476625" cy="1543177"/>
          </a:xfrm>
        </p:grpSpPr>
        <p:grpSp>
          <p:nvGrpSpPr>
            <p:cNvPr id="514" name="Google Shape;514;p13"/>
            <p:cNvGrpSpPr/>
            <p:nvPr/>
          </p:nvGrpSpPr>
          <p:grpSpPr>
            <a:xfrm>
              <a:off x="2607691" y="1978787"/>
              <a:ext cx="3476625" cy="1543177"/>
              <a:chOff x="2607691" y="1978787"/>
              <a:chExt cx="3476625" cy="1543177"/>
            </a:xfrm>
          </p:grpSpPr>
          <p:cxnSp>
            <p:nvCxnSpPr>
              <p:cNvPr id="515" name="Google Shape;515;p13"/>
              <p:cNvCxnSpPr/>
              <p:nvPr/>
            </p:nvCxnSpPr>
            <p:spPr>
              <a:xfrm>
                <a:off x="2641473" y="2700401"/>
                <a:ext cx="1676400" cy="0"/>
              </a:xfrm>
              <a:prstGeom prst="straightConnector1">
                <a:avLst/>
              </a:prstGeom>
              <a:noFill/>
              <a:ln w="38100" cap="flat" cmpd="sng">
                <a:solidFill>
                  <a:srgbClr val="000000"/>
                </a:solidFill>
                <a:prstDash val="solid"/>
                <a:miter lim="800000"/>
                <a:headEnd type="none" w="sm" len="sm"/>
                <a:tailEnd type="none" w="sm" len="sm"/>
              </a:ln>
            </p:spPr>
          </p:cxnSp>
          <p:cxnSp>
            <p:nvCxnSpPr>
              <p:cNvPr id="516" name="Google Shape;516;p13"/>
              <p:cNvCxnSpPr/>
              <p:nvPr/>
            </p:nvCxnSpPr>
            <p:spPr>
              <a:xfrm flipH="1">
                <a:off x="2607691" y="1978787"/>
                <a:ext cx="1777746" cy="710565"/>
              </a:xfrm>
              <a:prstGeom prst="straightConnector1">
                <a:avLst/>
              </a:prstGeom>
              <a:noFill/>
              <a:ln w="38100" cap="flat" cmpd="sng">
                <a:solidFill>
                  <a:srgbClr val="000000"/>
                </a:solidFill>
                <a:prstDash val="solid"/>
                <a:miter lim="800000"/>
                <a:headEnd type="none" w="sm" len="sm"/>
                <a:tailEnd type="none" w="sm" len="sm"/>
              </a:ln>
            </p:spPr>
          </p:cxnSp>
          <p:cxnSp>
            <p:nvCxnSpPr>
              <p:cNvPr id="517" name="Google Shape;517;p13"/>
              <p:cNvCxnSpPr/>
              <p:nvPr/>
            </p:nvCxnSpPr>
            <p:spPr>
              <a:xfrm>
                <a:off x="2618867" y="2700401"/>
                <a:ext cx="393827" cy="821563"/>
              </a:xfrm>
              <a:prstGeom prst="straightConnector1">
                <a:avLst/>
              </a:prstGeom>
              <a:noFill/>
              <a:ln w="38100" cap="flat" cmpd="sng">
                <a:solidFill>
                  <a:srgbClr val="000000"/>
                </a:solidFill>
                <a:prstDash val="solid"/>
                <a:miter lim="800000"/>
                <a:headEnd type="none" w="sm" len="sm"/>
                <a:tailEnd type="none" w="sm" len="sm"/>
              </a:ln>
            </p:spPr>
          </p:cxnSp>
          <p:cxnSp>
            <p:nvCxnSpPr>
              <p:cNvPr id="518" name="Google Shape;518;p13"/>
              <p:cNvCxnSpPr/>
              <p:nvPr/>
            </p:nvCxnSpPr>
            <p:spPr>
              <a:xfrm flipH="1">
                <a:off x="4025392" y="2711450"/>
                <a:ext cx="292481" cy="799338"/>
              </a:xfrm>
              <a:prstGeom prst="straightConnector1">
                <a:avLst/>
              </a:prstGeom>
              <a:noFill/>
              <a:ln w="38100" cap="flat" cmpd="sng">
                <a:solidFill>
                  <a:srgbClr val="000000"/>
                </a:solidFill>
                <a:prstDash val="solid"/>
                <a:miter lim="800000"/>
                <a:headEnd type="none" w="sm" len="sm"/>
                <a:tailEnd type="none" w="sm" len="sm"/>
              </a:ln>
            </p:spPr>
          </p:cxnSp>
          <p:cxnSp>
            <p:nvCxnSpPr>
              <p:cNvPr id="519" name="Google Shape;519;p13"/>
              <p:cNvCxnSpPr/>
              <p:nvPr/>
            </p:nvCxnSpPr>
            <p:spPr>
              <a:xfrm flipH="1">
                <a:off x="4036568" y="2800350"/>
                <a:ext cx="1777746" cy="710438"/>
              </a:xfrm>
              <a:prstGeom prst="straightConnector1">
                <a:avLst/>
              </a:prstGeom>
              <a:noFill/>
              <a:ln w="38100" cap="flat" cmpd="sng">
                <a:solidFill>
                  <a:srgbClr val="000000"/>
                </a:solidFill>
                <a:prstDash val="solid"/>
                <a:miter lim="800000"/>
                <a:headEnd type="none" w="sm" len="sm"/>
                <a:tailEnd type="none" w="sm" len="sm"/>
              </a:ln>
            </p:spPr>
          </p:cxnSp>
          <p:cxnSp>
            <p:nvCxnSpPr>
              <p:cNvPr id="520" name="Google Shape;520;p13"/>
              <p:cNvCxnSpPr/>
              <p:nvPr/>
            </p:nvCxnSpPr>
            <p:spPr>
              <a:xfrm flipH="1">
                <a:off x="4306570" y="1989963"/>
                <a:ext cx="1777746" cy="710438"/>
              </a:xfrm>
              <a:prstGeom prst="straightConnector1">
                <a:avLst/>
              </a:prstGeom>
              <a:noFill/>
              <a:ln w="38100" cap="flat" cmpd="sng">
                <a:solidFill>
                  <a:srgbClr val="000000"/>
                </a:solidFill>
                <a:prstDash val="solid"/>
                <a:miter lim="800000"/>
                <a:headEnd type="none" w="sm" len="sm"/>
                <a:tailEnd type="none" w="sm" len="sm"/>
              </a:ln>
            </p:spPr>
          </p:cxnSp>
          <p:cxnSp>
            <p:nvCxnSpPr>
              <p:cNvPr id="521" name="Google Shape;521;p13"/>
              <p:cNvCxnSpPr/>
              <p:nvPr/>
            </p:nvCxnSpPr>
            <p:spPr>
              <a:xfrm flipH="1">
                <a:off x="5791835" y="2012061"/>
                <a:ext cx="292481" cy="799338"/>
              </a:xfrm>
              <a:prstGeom prst="straightConnector1">
                <a:avLst/>
              </a:prstGeom>
              <a:noFill/>
              <a:ln w="38100" cap="flat" cmpd="sng">
                <a:solidFill>
                  <a:srgbClr val="000000"/>
                </a:solidFill>
                <a:prstDash val="solid"/>
                <a:miter lim="800000"/>
                <a:headEnd type="none" w="sm" len="sm"/>
                <a:tailEnd type="none" w="sm" len="sm"/>
              </a:ln>
            </p:spPr>
          </p:cxnSp>
          <p:cxnSp>
            <p:nvCxnSpPr>
              <p:cNvPr id="522" name="Google Shape;522;p13"/>
              <p:cNvCxnSpPr/>
              <p:nvPr/>
            </p:nvCxnSpPr>
            <p:spPr>
              <a:xfrm>
                <a:off x="4379722" y="1978787"/>
                <a:ext cx="1676527" cy="0"/>
              </a:xfrm>
              <a:prstGeom prst="straightConnector1">
                <a:avLst/>
              </a:prstGeom>
              <a:noFill/>
              <a:ln w="38100" cap="flat" cmpd="sng">
                <a:solidFill>
                  <a:srgbClr val="000000"/>
                </a:solidFill>
                <a:prstDash val="solid"/>
                <a:miter lim="800000"/>
                <a:headEnd type="none" w="sm" len="sm"/>
                <a:tailEnd type="none" w="sm" len="sm"/>
              </a:ln>
            </p:spPr>
          </p:cxnSp>
        </p:grpSp>
        <p:cxnSp>
          <p:nvCxnSpPr>
            <p:cNvPr id="523" name="Google Shape;523;p13"/>
            <p:cNvCxnSpPr/>
            <p:nvPr/>
          </p:nvCxnSpPr>
          <p:spPr>
            <a:xfrm>
              <a:off x="3035300" y="3505200"/>
              <a:ext cx="965200" cy="0"/>
            </a:xfrm>
            <a:prstGeom prst="straightConnector1">
              <a:avLst/>
            </a:prstGeom>
            <a:noFill/>
            <a:ln w="38100" cap="flat" cmpd="sng">
              <a:solidFill>
                <a:srgbClr val="000000"/>
              </a:solidFill>
              <a:prstDash val="solid"/>
              <a:miter lim="800000"/>
              <a:headEnd type="none" w="sm" len="sm"/>
              <a:tailEnd type="none" w="sm" len="sm"/>
            </a:ln>
          </p:spPr>
        </p:cxnSp>
      </p:grpSp>
      <p:grpSp>
        <p:nvGrpSpPr>
          <p:cNvPr id="524" name="Google Shape;524;p13"/>
          <p:cNvGrpSpPr/>
          <p:nvPr/>
        </p:nvGrpSpPr>
        <p:grpSpPr>
          <a:xfrm>
            <a:off x="365761" y="2258510"/>
            <a:ext cx="1991906" cy="1159885"/>
            <a:chOff x="406400" y="4237355"/>
            <a:chExt cx="2213229" cy="2176145"/>
          </a:xfrm>
        </p:grpSpPr>
        <p:sp>
          <p:nvSpPr>
            <p:cNvPr id="525" name="Google Shape;525;p13"/>
            <p:cNvSpPr/>
            <p:nvPr/>
          </p:nvSpPr>
          <p:spPr>
            <a:xfrm>
              <a:off x="417449" y="4237355"/>
              <a:ext cx="2202180" cy="439674"/>
            </a:xfrm>
            <a:prstGeom prst="ellipse">
              <a:avLst/>
            </a:prstGeom>
            <a:solidFill>
              <a:schemeClr val="accent1">
                <a:alpha val="0"/>
              </a:schemeClr>
            </a:solidFill>
            <a:ln w="38100" cap="flat" cmpd="sng">
              <a:solidFill>
                <a:srgbClr val="000000"/>
              </a:solidFill>
              <a:prstDash val="solid"/>
              <a:miter lim="800000"/>
              <a:headEnd type="none" w="sm" len="sm"/>
              <a:tailEnd type="none" w="sm" len="sm"/>
            </a:ln>
          </p:spPr>
          <p:txBody>
            <a:bodyPr spcFirstLastPara="1" wrap="square" lIns="63900" tIns="31925" rIns="63900" bIns="31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cxnSp>
          <p:nvCxnSpPr>
            <p:cNvPr id="526" name="Google Shape;526;p13"/>
            <p:cNvCxnSpPr/>
            <p:nvPr/>
          </p:nvCxnSpPr>
          <p:spPr>
            <a:xfrm>
              <a:off x="406400" y="4457700"/>
              <a:ext cx="1066800" cy="1955800"/>
            </a:xfrm>
            <a:prstGeom prst="straightConnector1">
              <a:avLst/>
            </a:prstGeom>
            <a:noFill/>
            <a:ln w="38100" cap="flat" cmpd="sng">
              <a:solidFill>
                <a:srgbClr val="000000"/>
              </a:solidFill>
              <a:prstDash val="solid"/>
              <a:miter lim="800000"/>
              <a:headEnd type="none" w="sm" len="sm"/>
              <a:tailEnd type="none" w="sm" len="sm"/>
            </a:ln>
          </p:spPr>
        </p:cxnSp>
        <p:cxnSp>
          <p:nvCxnSpPr>
            <p:cNvPr id="527" name="Google Shape;527;p13"/>
            <p:cNvCxnSpPr/>
            <p:nvPr/>
          </p:nvCxnSpPr>
          <p:spPr>
            <a:xfrm rot="10800000" flipH="1">
              <a:off x="1460500" y="4521200"/>
              <a:ext cx="1143000" cy="1892300"/>
            </a:xfrm>
            <a:prstGeom prst="straightConnector1">
              <a:avLst/>
            </a:prstGeom>
            <a:noFill/>
            <a:ln w="38100" cap="flat" cmpd="sng">
              <a:solidFill>
                <a:srgbClr val="000000"/>
              </a:solidFill>
              <a:prstDash val="solid"/>
              <a:miter lim="800000"/>
              <a:headEnd type="none" w="sm" len="sm"/>
              <a:tailEnd type="none" w="sm" len="sm"/>
            </a:ln>
          </p:spPr>
        </p:cxnSp>
      </p:grpSp>
      <p:sp>
        <p:nvSpPr>
          <p:cNvPr id="528" name="Google Shape;528;p13"/>
          <p:cNvSpPr txBox="1"/>
          <p:nvPr/>
        </p:nvSpPr>
        <p:spPr>
          <a:xfrm>
            <a:off x="2480310" y="697309"/>
            <a:ext cx="11430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0.0036</a:t>
            </a:r>
            <a:endParaRPr sz="1100" b="0" i="0" u="none" strike="noStrike" cap="none">
              <a:solidFill>
                <a:srgbClr val="000000"/>
              </a:solidFill>
              <a:latin typeface="Arial"/>
              <a:ea typeface="Arial"/>
              <a:cs typeface="Arial"/>
              <a:sym typeface="Arial"/>
            </a:endParaRPr>
          </a:p>
        </p:txBody>
      </p:sp>
      <p:grpSp>
        <p:nvGrpSpPr>
          <p:cNvPr id="529" name="Google Shape;529;p13"/>
          <p:cNvGrpSpPr/>
          <p:nvPr/>
        </p:nvGrpSpPr>
        <p:grpSpPr>
          <a:xfrm>
            <a:off x="2931796" y="2287956"/>
            <a:ext cx="2680335" cy="947674"/>
            <a:chOff x="3257550" y="4292600"/>
            <a:chExt cx="2978150" cy="1778000"/>
          </a:xfrm>
        </p:grpSpPr>
        <p:grpSp>
          <p:nvGrpSpPr>
            <p:cNvPr id="530" name="Google Shape;530;p13"/>
            <p:cNvGrpSpPr/>
            <p:nvPr/>
          </p:nvGrpSpPr>
          <p:grpSpPr>
            <a:xfrm>
              <a:off x="3257550" y="4292600"/>
              <a:ext cx="2978150" cy="1778000"/>
              <a:chOff x="3257550" y="4292600"/>
              <a:chExt cx="2978150" cy="1778000"/>
            </a:xfrm>
          </p:grpSpPr>
          <p:cxnSp>
            <p:nvCxnSpPr>
              <p:cNvPr id="531" name="Google Shape;531;p13"/>
              <p:cNvCxnSpPr/>
              <p:nvPr/>
            </p:nvCxnSpPr>
            <p:spPr>
              <a:xfrm>
                <a:off x="4013200" y="4292600"/>
                <a:ext cx="2222500" cy="0"/>
              </a:xfrm>
              <a:prstGeom prst="straightConnector1">
                <a:avLst/>
              </a:prstGeom>
              <a:noFill/>
              <a:ln w="38100" cap="flat" cmpd="sng">
                <a:solidFill>
                  <a:srgbClr val="000000"/>
                </a:solidFill>
                <a:prstDash val="solid"/>
                <a:miter lim="800000"/>
                <a:headEnd type="none" w="sm" len="sm"/>
                <a:tailEnd type="none" w="sm" len="sm"/>
              </a:ln>
            </p:spPr>
          </p:cxnSp>
          <p:cxnSp>
            <p:nvCxnSpPr>
              <p:cNvPr id="532" name="Google Shape;532;p13"/>
              <p:cNvCxnSpPr/>
              <p:nvPr/>
            </p:nvCxnSpPr>
            <p:spPr>
              <a:xfrm flipH="1">
                <a:off x="5499100" y="4292600"/>
                <a:ext cx="736600" cy="609600"/>
              </a:xfrm>
              <a:prstGeom prst="straightConnector1">
                <a:avLst/>
              </a:prstGeom>
              <a:noFill/>
              <a:ln w="38100" cap="flat" cmpd="sng">
                <a:solidFill>
                  <a:srgbClr val="000000"/>
                </a:solidFill>
                <a:prstDash val="solid"/>
                <a:miter lim="800000"/>
                <a:headEnd type="none" w="sm" len="sm"/>
                <a:tailEnd type="none" w="sm" len="sm"/>
              </a:ln>
            </p:spPr>
          </p:cxnSp>
          <p:cxnSp>
            <p:nvCxnSpPr>
              <p:cNvPr id="533" name="Google Shape;533;p13"/>
              <p:cNvCxnSpPr/>
              <p:nvPr/>
            </p:nvCxnSpPr>
            <p:spPr>
              <a:xfrm>
                <a:off x="3257550" y="4914900"/>
                <a:ext cx="2222500" cy="0"/>
              </a:xfrm>
              <a:prstGeom prst="straightConnector1">
                <a:avLst/>
              </a:prstGeom>
              <a:noFill/>
              <a:ln w="38100" cap="flat" cmpd="sng">
                <a:solidFill>
                  <a:srgbClr val="000000"/>
                </a:solidFill>
                <a:prstDash val="solid"/>
                <a:miter lim="800000"/>
                <a:headEnd type="none" w="sm" len="sm"/>
                <a:tailEnd type="none" w="sm" len="sm"/>
              </a:ln>
            </p:spPr>
          </p:cxnSp>
          <p:cxnSp>
            <p:nvCxnSpPr>
              <p:cNvPr id="534" name="Google Shape;534;p13"/>
              <p:cNvCxnSpPr/>
              <p:nvPr/>
            </p:nvCxnSpPr>
            <p:spPr>
              <a:xfrm>
                <a:off x="3263900" y="4927600"/>
                <a:ext cx="1460500" cy="1117600"/>
              </a:xfrm>
              <a:prstGeom prst="straightConnector1">
                <a:avLst/>
              </a:prstGeom>
              <a:noFill/>
              <a:ln w="38100" cap="flat" cmpd="sng">
                <a:solidFill>
                  <a:srgbClr val="000000"/>
                </a:solidFill>
                <a:prstDash val="solid"/>
                <a:miter lim="800000"/>
                <a:headEnd type="none" w="sm" len="sm"/>
                <a:tailEnd type="none" w="sm" len="sm"/>
              </a:ln>
            </p:spPr>
          </p:cxnSp>
          <p:cxnSp>
            <p:nvCxnSpPr>
              <p:cNvPr id="535" name="Google Shape;535;p13"/>
              <p:cNvCxnSpPr/>
              <p:nvPr/>
            </p:nvCxnSpPr>
            <p:spPr>
              <a:xfrm rot="10800000" flipH="1">
                <a:off x="4749800" y="4914900"/>
                <a:ext cx="749300" cy="1143000"/>
              </a:xfrm>
              <a:prstGeom prst="straightConnector1">
                <a:avLst/>
              </a:prstGeom>
              <a:noFill/>
              <a:ln w="38100" cap="flat" cmpd="sng">
                <a:solidFill>
                  <a:srgbClr val="000000"/>
                </a:solidFill>
                <a:prstDash val="solid"/>
                <a:miter lim="800000"/>
                <a:headEnd type="none" w="sm" len="sm"/>
                <a:tailEnd type="none" w="sm" len="sm"/>
              </a:ln>
            </p:spPr>
          </p:cxnSp>
          <p:cxnSp>
            <p:nvCxnSpPr>
              <p:cNvPr id="536" name="Google Shape;536;p13"/>
              <p:cNvCxnSpPr/>
              <p:nvPr/>
            </p:nvCxnSpPr>
            <p:spPr>
              <a:xfrm flipH="1">
                <a:off x="4749800" y="4305300"/>
                <a:ext cx="1485900" cy="1765300"/>
              </a:xfrm>
              <a:prstGeom prst="straightConnector1">
                <a:avLst/>
              </a:prstGeom>
              <a:noFill/>
              <a:ln w="38100" cap="flat" cmpd="sng">
                <a:solidFill>
                  <a:srgbClr val="000000"/>
                </a:solidFill>
                <a:prstDash val="solid"/>
                <a:miter lim="800000"/>
                <a:headEnd type="none" w="sm" len="sm"/>
                <a:tailEnd type="none" w="sm" len="sm"/>
              </a:ln>
            </p:spPr>
          </p:cxnSp>
        </p:grpSp>
        <p:cxnSp>
          <p:nvCxnSpPr>
            <p:cNvPr id="537" name="Google Shape;537;p13"/>
            <p:cNvCxnSpPr/>
            <p:nvPr/>
          </p:nvCxnSpPr>
          <p:spPr>
            <a:xfrm flipH="1">
              <a:off x="3263900" y="4292600"/>
              <a:ext cx="736600" cy="609600"/>
            </a:xfrm>
            <a:prstGeom prst="straightConnector1">
              <a:avLst/>
            </a:prstGeom>
            <a:noFill/>
            <a:ln w="38100" cap="flat" cmpd="sng">
              <a:solidFill>
                <a:srgbClr val="000000"/>
              </a:solidFill>
              <a:prstDash val="solid"/>
              <a:miter lim="800000"/>
              <a:headEnd type="none" w="sm" len="sm"/>
              <a:tailEnd type="none" w="sm" len="sm"/>
            </a:ln>
          </p:spPr>
        </p:cxnSp>
      </p:grpSp>
      <p:sp>
        <p:nvSpPr>
          <p:cNvPr id="538" name="Google Shape;538;p13"/>
          <p:cNvSpPr txBox="1"/>
          <p:nvPr/>
        </p:nvSpPr>
        <p:spPr>
          <a:xfrm>
            <a:off x="1383030" y="446820"/>
            <a:ext cx="64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30</a:t>
            </a:r>
            <a:endParaRPr sz="1100" b="0" i="0" u="none" strike="noStrike" cap="none">
              <a:solidFill>
                <a:srgbClr val="000000"/>
              </a:solidFill>
              <a:latin typeface="Arial"/>
              <a:ea typeface="Arial"/>
              <a:cs typeface="Arial"/>
              <a:sym typeface="Arial"/>
            </a:endParaRPr>
          </a:p>
        </p:txBody>
      </p:sp>
      <p:sp>
        <p:nvSpPr>
          <p:cNvPr id="539" name="Google Shape;539;p13"/>
          <p:cNvSpPr txBox="1"/>
          <p:nvPr/>
        </p:nvSpPr>
        <p:spPr>
          <a:xfrm>
            <a:off x="4069080" y="2098697"/>
            <a:ext cx="64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50</a:t>
            </a:r>
            <a:endParaRPr sz="1100" b="0" i="0" u="none" strike="noStrike" cap="none">
              <a:solidFill>
                <a:srgbClr val="000000"/>
              </a:solidFill>
              <a:latin typeface="Arial"/>
              <a:ea typeface="Arial"/>
              <a:cs typeface="Arial"/>
              <a:sym typeface="Arial"/>
            </a:endParaRPr>
          </a:p>
        </p:txBody>
      </p:sp>
      <p:sp>
        <p:nvSpPr>
          <p:cNvPr id="540" name="Google Shape;540;p13"/>
          <p:cNvSpPr txBox="1"/>
          <p:nvPr/>
        </p:nvSpPr>
        <p:spPr>
          <a:xfrm>
            <a:off x="45720" y="643149"/>
            <a:ext cx="64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50</a:t>
            </a:r>
            <a:endParaRPr sz="1100" b="0" i="0" u="none" strike="noStrike" cap="none">
              <a:solidFill>
                <a:srgbClr val="000000"/>
              </a:solidFill>
              <a:latin typeface="Arial"/>
              <a:ea typeface="Arial"/>
              <a:cs typeface="Arial"/>
              <a:sym typeface="Arial"/>
            </a:endParaRPr>
          </a:p>
        </p:txBody>
      </p:sp>
      <p:sp>
        <p:nvSpPr>
          <p:cNvPr id="541" name="Google Shape;541;p13"/>
          <p:cNvSpPr txBox="1"/>
          <p:nvPr/>
        </p:nvSpPr>
        <p:spPr>
          <a:xfrm>
            <a:off x="2914650" y="2335647"/>
            <a:ext cx="64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40</a:t>
            </a:r>
            <a:endParaRPr sz="1100" b="0" i="0" u="none" strike="noStrike" cap="none">
              <a:solidFill>
                <a:srgbClr val="000000"/>
              </a:solidFill>
              <a:latin typeface="Arial"/>
              <a:ea typeface="Arial"/>
              <a:cs typeface="Arial"/>
              <a:sym typeface="Arial"/>
            </a:endParaRPr>
          </a:p>
        </p:txBody>
      </p:sp>
      <p:sp>
        <p:nvSpPr>
          <p:cNvPr id="542" name="Google Shape;542;p13"/>
          <p:cNvSpPr txBox="1"/>
          <p:nvPr/>
        </p:nvSpPr>
        <p:spPr>
          <a:xfrm>
            <a:off x="2891790" y="1882057"/>
            <a:ext cx="64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20</a:t>
            </a:r>
            <a:endParaRPr sz="1100" b="0" i="0" u="none" strike="noStrike" cap="none">
              <a:solidFill>
                <a:srgbClr val="000000"/>
              </a:solidFill>
              <a:latin typeface="Arial"/>
              <a:ea typeface="Arial"/>
              <a:cs typeface="Arial"/>
              <a:sym typeface="Arial"/>
            </a:endParaRPr>
          </a:p>
        </p:txBody>
      </p:sp>
      <p:sp>
        <p:nvSpPr>
          <p:cNvPr id="543" name="Google Shape;543;p13"/>
          <p:cNvSpPr txBox="1"/>
          <p:nvPr/>
        </p:nvSpPr>
        <p:spPr>
          <a:xfrm>
            <a:off x="1703070" y="1577408"/>
            <a:ext cx="112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0.0036</a:t>
            </a:r>
            <a:endParaRPr sz="1100" b="0" i="0" u="none" strike="noStrike" cap="none">
              <a:solidFill>
                <a:srgbClr val="000000"/>
              </a:solidFill>
              <a:latin typeface="Arial"/>
              <a:ea typeface="Arial"/>
              <a:cs typeface="Arial"/>
              <a:sym typeface="Arial"/>
            </a:endParaRPr>
          </a:p>
        </p:txBody>
      </p:sp>
      <p:sp>
        <p:nvSpPr>
          <p:cNvPr id="544" name="Google Shape;544;p13"/>
          <p:cNvSpPr txBox="1"/>
          <p:nvPr/>
        </p:nvSpPr>
        <p:spPr>
          <a:xfrm>
            <a:off x="7429500" y="419739"/>
            <a:ext cx="64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70</a:t>
            </a:r>
            <a:endParaRPr sz="1100" b="0" i="0" u="none" strike="noStrike" cap="none">
              <a:solidFill>
                <a:srgbClr val="000000"/>
              </a:solidFill>
              <a:latin typeface="Arial"/>
              <a:ea typeface="Arial"/>
              <a:cs typeface="Arial"/>
              <a:sym typeface="Arial"/>
            </a:endParaRPr>
          </a:p>
        </p:txBody>
      </p:sp>
      <p:sp>
        <p:nvSpPr>
          <p:cNvPr id="545" name="Google Shape;545;p13"/>
          <p:cNvSpPr txBox="1"/>
          <p:nvPr/>
        </p:nvSpPr>
        <p:spPr>
          <a:xfrm>
            <a:off x="5897880" y="514519"/>
            <a:ext cx="64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35</a:t>
            </a:r>
            <a:endParaRPr sz="1100" b="0" i="0" u="none" strike="noStrike" cap="none">
              <a:solidFill>
                <a:srgbClr val="000000"/>
              </a:solidFill>
              <a:latin typeface="Arial"/>
              <a:ea typeface="Arial"/>
              <a:cs typeface="Arial"/>
              <a:sym typeface="Arial"/>
            </a:endParaRPr>
          </a:p>
        </p:txBody>
      </p:sp>
      <p:sp>
        <p:nvSpPr>
          <p:cNvPr id="546" name="Google Shape;546;p13"/>
          <p:cNvSpPr txBox="1"/>
          <p:nvPr/>
        </p:nvSpPr>
        <p:spPr>
          <a:xfrm>
            <a:off x="5497829" y="1022269"/>
            <a:ext cx="11430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0.0031</a:t>
            </a:r>
            <a:endParaRPr sz="1100" b="0" i="0" u="none" strike="noStrike" cap="none">
              <a:solidFill>
                <a:srgbClr val="000000"/>
              </a:solidFill>
              <a:latin typeface="Arial"/>
              <a:ea typeface="Arial"/>
              <a:cs typeface="Arial"/>
              <a:sym typeface="Arial"/>
            </a:endParaRPr>
          </a:p>
        </p:txBody>
      </p:sp>
      <p:sp>
        <p:nvSpPr>
          <p:cNvPr id="547" name="Google Shape;547;p13"/>
          <p:cNvSpPr txBox="1"/>
          <p:nvPr/>
        </p:nvSpPr>
        <p:spPr>
          <a:xfrm>
            <a:off x="1703070" y="2017457"/>
            <a:ext cx="64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30</a:t>
            </a:r>
            <a:endParaRPr sz="1100" b="0" i="0" u="none" strike="noStrike" cap="none">
              <a:solidFill>
                <a:srgbClr val="000000"/>
              </a:solidFill>
              <a:latin typeface="Arial"/>
              <a:ea typeface="Arial"/>
              <a:cs typeface="Arial"/>
              <a:sym typeface="Arial"/>
            </a:endParaRPr>
          </a:p>
        </p:txBody>
      </p:sp>
      <p:sp>
        <p:nvSpPr>
          <p:cNvPr id="548" name="Google Shape;548;p13"/>
          <p:cNvSpPr txBox="1"/>
          <p:nvPr/>
        </p:nvSpPr>
        <p:spPr>
          <a:xfrm>
            <a:off x="2640330" y="1062889"/>
            <a:ext cx="64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50</a:t>
            </a:r>
            <a:endParaRPr sz="1100" b="0" i="0" u="none" strike="noStrike" cap="none">
              <a:solidFill>
                <a:srgbClr val="000000"/>
              </a:solidFill>
              <a:latin typeface="Arial"/>
              <a:ea typeface="Arial"/>
              <a:cs typeface="Arial"/>
              <a:sym typeface="Arial"/>
            </a:endParaRPr>
          </a:p>
        </p:txBody>
      </p:sp>
      <p:sp>
        <p:nvSpPr>
          <p:cNvPr id="549" name="Google Shape;549;p13"/>
          <p:cNvSpPr txBox="1"/>
          <p:nvPr/>
        </p:nvSpPr>
        <p:spPr>
          <a:xfrm>
            <a:off x="2823210" y="1455548"/>
            <a:ext cx="64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40</a:t>
            </a:r>
            <a:endParaRPr sz="1100" b="0" i="0" u="none" strike="noStrike" cap="none">
              <a:solidFill>
                <a:srgbClr val="000000"/>
              </a:solidFill>
              <a:latin typeface="Arial"/>
              <a:ea typeface="Arial"/>
              <a:cs typeface="Arial"/>
              <a:sym typeface="Arial"/>
            </a:endParaRPr>
          </a:p>
        </p:txBody>
      </p:sp>
      <p:sp>
        <p:nvSpPr>
          <p:cNvPr id="550" name="Google Shape;550;p13"/>
          <p:cNvSpPr txBox="1"/>
          <p:nvPr/>
        </p:nvSpPr>
        <p:spPr>
          <a:xfrm>
            <a:off x="2480310" y="2911096"/>
            <a:ext cx="11430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0.0051</a:t>
            </a:r>
            <a:endParaRPr sz="1100" b="0" i="0" u="none" strike="noStrike" cap="none">
              <a:solidFill>
                <a:srgbClr val="000000"/>
              </a:solidFill>
              <a:latin typeface="Arial"/>
              <a:ea typeface="Arial"/>
              <a:cs typeface="Arial"/>
              <a:sym typeface="Arial"/>
            </a:endParaRPr>
          </a:p>
        </p:txBody>
      </p:sp>
      <p:sp>
        <p:nvSpPr>
          <p:cNvPr id="551" name="Google Shape;551;p13"/>
          <p:cNvSpPr txBox="1"/>
          <p:nvPr/>
        </p:nvSpPr>
        <p:spPr>
          <a:xfrm>
            <a:off x="0" y="2850166"/>
            <a:ext cx="11430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0.0051</a:t>
            </a:r>
            <a:endParaRPr sz="1100" b="0" i="0" u="none" strike="noStrike" cap="none">
              <a:solidFill>
                <a:srgbClr val="000000"/>
              </a:solidFill>
              <a:latin typeface="Arial"/>
              <a:ea typeface="Arial"/>
              <a:cs typeface="Arial"/>
              <a:sym typeface="Arial"/>
            </a:endParaRPr>
          </a:p>
        </p:txBody>
      </p:sp>
      <p:sp>
        <p:nvSpPr>
          <p:cNvPr id="552" name="Google Shape;552;p13"/>
          <p:cNvSpPr txBox="1"/>
          <p:nvPr/>
        </p:nvSpPr>
        <p:spPr>
          <a:xfrm>
            <a:off x="7783829" y="2146087"/>
            <a:ext cx="64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11</a:t>
            </a:r>
            <a:endParaRPr sz="1100" b="0" i="0" u="none" strike="noStrike" cap="none">
              <a:solidFill>
                <a:srgbClr val="000000"/>
              </a:solidFill>
              <a:latin typeface="Arial"/>
              <a:ea typeface="Arial"/>
              <a:cs typeface="Arial"/>
              <a:sym typeface="Arial"/>
            </a:endParaRPr>
          </a:p>
        </p:txBody>
      </p:sp>
      <p:cxnSp>
        <p:nvCxnSpPr>
          <p:cNvPr id="553" name="Google Shape;553;p13"/>
          <p:cNvCxnSpPr/>
          <p:nvPr/>
        </p:nvCxnSpPr>
        <p:spPr>
          <a:xfrm rot="10800000">
            <a:off x="114300" y="2383156"/>
            <a:ext cx="0" cy="446700"/>
          </a:xfrm>
          <a:prstGeom prst="straightConnector1">
            <a:avLst/>
          </a:prstGeom>
          <a:noFill/>
          <a:ln w="38100" cap="flat" cmpd="sng">
            <a:solidFill>
              <a:srgbClr val="000000"/>
            </a:solidFill>
            <a:prstDash val="solid"/>
            <a:miter lim="800000"/>
            <a:headEnd type="none" w="sm" len="sm"/>
            <a:tailEnd type="triangle" w="med" len="med"/>
          </a:ln>
        </p:spPr>
      </p:cxnSp>
      <p:cxnSp>
        <p:nvCxnSpPr>
          <p:cNvPr id="554" name="Google Shape;554;p13"/>
          <p:cNvCxnSpPr/>
          <p:nvPr/>
        </p:nvCxnSpPr>
        <p:spPr>
          <a:xfrm>
            <a:off x="91440" y="3046496"/>
            <a:ext cx="0" cy="351900"/>
          </a:xfrm>
          <a:prstGeom prst="straightConnector1">
            <a:avLst/>
          </a:prstGeom>
          <a:noFill/>
          <a:ln w="38100" cap="flat" cmpd="sng">
            <a:solidFill>
              <a:srgbClr val="000000"/>
            </a:solidFill>
            <a:prstDash val="solid"/>
            <a:miter lim="800000"/>
            <a:headEnd type="none" w="sm" len="sm"/>
            <a:tailEnd type="triangle" w="med" len="med"/>
          </a:ln>
        </p:spPr>
      </p:cxnSp>
      <p:cxnSp>
        <p:nvCxnSpPr>
          <p:cNvPr id="555" name="Google Shape;555;p13"/>
          <p:cNvCxnSpPr/>
          <p:nvPr/>
        </p:nvCxnSpPr>
        <p:spPr>
          <a:xfrm rot="10800000">
            <a:off x="2846070" y="2633385"/>
            <a:ext cx="0" cy="257400"/>
          </a:xfrm>
          <a:prstGeom prst="straightConnector1">
            <a:avLst/>
          </a:prstGeom>
          <a:noFill/>
          <a:ln w="38100" cap="flat" cmpd="sng">
            <a:solidFill>
              <a:srgbClr val="000000"/>
            </a:solidFill>
            <a:prstDash val="solid"/>
            <a:miter lim="800000"/>
            <a:headEnd type="none" w="sm" len="sm"/>
            <a:tailEnd type="triangle" w="med" len="med"/>
          </a:ln>
        </p:spPr>
      </p:cxnSp>
      <p:cxnSp>
        <p:nvCxnSpPr>
          <p:cNvPr id="556" name="Google Shape;556;p13"/>
          <p:cNvCxnSpPr/>
          <p:nvPr/>
        </p:nvCxnSpPr>
        <p:spPr>
          <a:xfrm>
            <a:off x="2846070" y="3100656"/>
            <a:ext cx="0" cy="203100"/>
          </a:xfrm>
          <a:prstGeom prst="straightConnector1">
            <a:avLst/>
          </a:prstGeom>
          <a:noFill/>
          <a:ln w="38100" cap="flat" cmpd="sng">
            <a:solidFill>
              <a:srgbClr val="000000"/>
            </a:solidFill>
            <a:prstDash val="solid"/>
            <a:miter lim="800000"/>
            <a:headEnd type="none" w="sm" len="sm"/>
            <a:tailEnd type="triangle" w="med" len="med"/>
          </a:ln>
        </p:spPr>
      </p:cxnSp>
      <p:cxnSp>
        <p:nvCxnSpPr>
          <p:cNvPr id="557" name="Google Shape;557;p13"/>
          <p:cNvCxnSpPr/>
          <p:nvPr/>
        </p:nvCxnSpPr>
        <p:spPr>
          <a:xfrm rot="10800000">
            <a:off x="5966460" y="826029"/>
            <a:ext cx="0" cy="182700"/>
          </a:xfrm>
          <a:prstGeom prst="straightConnector1">
            <a:avLst/>
          </a:prstGeom>
          <a:noFill/>
          <a:ln w="38100" cap="flat" cmpd="sng">
            <a:solidFill>
              <a:srgbClr val="000000"/>
            </a:solidFill>
            <a:prstDash val="solid"/>
            <a:miter lim="800000"/>
            <a:headEnd type="none" w="sm" len="sm"/>
            <a:tailEnd type="triangle" w="med" len="med"/>
          </a:ln>
        </p:spPr>
      </p:cxnSp>
      <p:cxnSp>
        <p:nvCxnSpPr>
          <p:cNvPr id="558" name="Google Shape;558;p13"/>
          <p:cNvCxnSpPr/>
          <p:nvPr/>
        </p:nvCxnSpPr>
        <p:spPr>
          <a:xfrm>
            <a:off x="5989320" y="1205059"/>
            <a:ext cx="0" cy="189600"/>
          </a:xfrm>
          <a:prstGeom prst="straightConnector1">
            <a:avLst/>
          </a:prstGeom>
          <a:noFill/>
          <a:ln w="38100" cap="flat" cmpd="sng">
            <a:solidFill>
              <a:srgbClr val="000000"/>
            </a:solidFill>
            <a:prstDash val="solid"/>
            <a:miter lim="800000"/>
            <a:headEnd type="none" w="sm" len="sm"/>
            <a:tailEnd type="triangle" w="med" len="med"/>
          </a:ln>
        </p:spPr>
      </p:cxnSp>
      <p:cxnSp>
        <p:nvCxnSpPr>
          <p:cNvPr id="559" name="Google Shape;559;p13"/>
          <p:cNvCxnSpPr/>
          <p:nvPr/>
        </p:nvCxnSpPr>
        <p:spPr>
          <a:xfrm>
            <a:off x="8503920" y="2227327"/>
            <a:ext cx="285600" cy="0"/>
          </a:xfrm>
          <a:prstGeom prst="straightConnector1">
            <a:avLst/>
          </a:prstGeom>
          <a:noFill/>
          <a:ln w="38100" cap="flat" cmpd="sng">
            <a:solidFill>
              <a:srgbClr val="000000"/>
            </a:solidFill>
            <a:prstDash val="solid"/>
            <a:miter lim="800000"/>
            <a:headEnd type="none" w="sm" len="sm"/>
            <a:tailEnd type="triangle" w="med" len="med"/>
          </a:ln>
        </p:spPr>
      </p:cxnSp>
      <p:cxnSp>
        <p:nvCxnSpPr>
          <p:cNvPr id="560" name="Google Shape;560;p13"/>
          <p:cNvCxnSpPr/>
          <p:nvPr/>
        </p:nvCxnSpPr>
        <p:spPr>
          <a:xfrm rot="10800000">
            <a:off x="7543920" y="2240867"/>
            <a:ext cx="274200" cy="0"/>
          </a:xfrm>
          <a:prstGeom prst="straightConnector1">
            <a:avLst/>
          </a:prstGeom>
          <a:noFill/>
          <a:ln w="38100" cap="flat" cmpd="sng">
            <a:solidFill>
              <a:srgbClr val="000000"/>
            </a:solidFill>
            <a:prstDash val="solid"/>
            <a:miter lim="800000"/>
            <a:headEnd type="none" w="sm" len="sm"/>
            <a:tailEnd type="triangle" w="med" len="med"/>
          </a:ln>
        </p:spPr>
      </p:cxnSp>
      <p:cxnSp>
        <p:nvCxnSpPr>
          <p:cNvPr id="561" name="Google Shape;561;p13"/>
          <p:cNvCxnSpPr/>
          <p:nvPr/>
        </p:nvCxnSpPr>
        <p:spPr>
          <a:xfrm rot="10800000">
            <a:off x="1428810" y="2112237"/>
            <a:ext cx="137100" cy="0"/>
          </a:xfrm>
          <a:prstGeom prst="straightConnector1">
            <a:avLst/>
          </a:prstGeom>
          <a:noFill/>
          <a:ln w="38100" cap="flat" cmpd="sng">
            <a:solidFill>
              <a:srgbClr val="000000"/>
            </a:solidFill>
            <a:prstDash val="solid"/>
            <a:miter lim="800000"/>
            <a:headEnd type="none" w="sm" len="sm"/>
            <a:tailEnd type="triangle" w="med" len="med"/>
          </a:ln>
        </p:spPr>
      </p:cxnSp>
      <p:cxnSp>
        <p:nvCxnSpPr>
          <p:cNvPr id="562" name="Google Shape;562;p13"/>
          <p:cNvCxnSpPr/>
          <p:nvPr/>
        </p:nvCxnSpPr>
        <p:spPr>
          <a:xfrm>
            <a:off x="2103120" y="2091927"/>
            <a:ext cx="148500" cy="0"/>
          </a:xfrm>
          <a:prstGeom prst="straightConnector1">
            <a:avLst/>
          </a:prstGeom>
          <a:noFill/>
          <a:ln w="38100" cap="flat" cmpd="sng">
            <a:solidFill>
              <a:srgbClr val="000000"/>
            </a:solidFill>
            <a:prstDash val="solid"/>
            <a:miter lim="800000"/>
            <a:headEnd type="none" w="sm" len="sm"/>
            <a:tailEnd type="triangle" w="med" len="med"/>
          </a:ln>
        </p:spPr>
      </p:cxnSp>
      <p:cxnSp>
        <p:nvCxnSpPr>
          <p:cNvPr id="563" name="Google Shape;563;p13"/>
          <p:cNvCxnSpPr/>
          <p:nvPr/>
        </p:nvCxnSpPr>
        <p:spPr>
          <a:xfrm>
            <a:off x="2228850" y="1739887"/>
            <a:ext cx="0" cy="142200"/>
          </a:xfrm>
          <a:prstGeom prst="straightConnector1">
            <a:avLst/>
          </a:prstGeom>
          <a:noFill/>
          <a:ln w="38100" cap="flat" cmpd="sng">
            <a:solidFill>
              <a:srgbClr val="000000"/>
            </a:solidFill>
            <a:prstDash val="solid"/>
            <a:miter lim="800000"/>
            <a:headEnd type="none" w="sm" len="sm"/>
            <a:tailEnd type="triangle" w="med" len="med"/>
          </a:ln>
        </p:spPr>
      </p:cxnSp>
      <p:cxnSp>
        <p:nvCxnSpPr>
          <p:cNvPr id="564" name="Google Shape;564;p13"/>
          <p:cNvCxnSpPr/>
          <p:nvPr/>
        </p:nvCxnSpPr>
        <p:spPr>
          <a:xfrm rot="10800000">
            <a:off x="2217420" y="1482778"/>
            <a:ext cx="0" cy="101400"/>
          </a:xfrm>
          <a:prstGeom prst="straightConnector1">
            <a:avLst/>
          </a:prstGeom>
          <a:noFill/>
          <a:ln w="38100" cap="flat" cmpd="sng">
            <a:solidFill>
              <a:srgbClr val="000000"/>
            </a:solidFill>
            <a:prstDash val="solid"/>
            <a:miter lim="800000"/>
            <a:headEnd type="none" w="sm" len="sm"/>
            <a:tailEnd type="triangle" w="med" len="med"/>
          </a:ln>
        </p:spPr>
      </p:cxnSp>
      <p:sp>
        <p:nvSpPr>
          <p:cNvPr id="565" name="Google Shape;565;p13"/>
          <p:cNvSpPr txBox="1"/>
          <p:nvPr/>
        </p:nvSpPr>
        <p:spPr>
          <a:xfrm>
            <a:off x="6755305" y="4542675"/>
            <a:ext cx="24003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400" b="0" i="0" u="none" strike="noStrike" cap="none">
                <a:solidFill>
                  <a:srgbClr val="000000"/>
                </a:solidFill>
                <a:latin typeface="Arial"/>
                <a:ea typeface="Arial"/>
                <a:cs typeface="Arial"/>
                <a:sym typeface="Arial"/>
              </a:rPr>
              <a:t>SUPPORT SHEET</a:t>
            </a:r>
            <a:endParaRPr sz="1400" b="0" i="0" u="none" strike="noStrike" cap="none">
              <a:solidFill>
                <a:srgbClr val="000000"/>
              </a:solidFill>
              <a:latin typeface="Arial"/>
              <a:ea typeface="Arial"/>
              <a:cs typeface="Arial"/>
              <a:sym typeface="Arial"/>
            </a:endParaRPr>
          </a:p>
        </p:txBody>
      </p:sp>
      <p:sp>
        <p:nvSpPr>
          <p:cNvPr id="566" name="Google Shape;566;p13"/>
          <p:cNvSpPr txBox="1"/>
          <p:nvPr/>
        </p:nvSpPr>
        <p:spPr>
          <a:xfrm>
            <a:off x="6286500" y="3344375"/>
            <a:ext cx="29946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All measurements in km</a:t>
            </a:r>
            <a:endParaRPr sz="1100" b="0" i="0" u="none" strike="noStrike" cap="none">
              <a:solidFill>
                <a:srgbClr val="000000"/>
              </a:solidFill>
              <a:latin typeface="Arial"/>
              <a:ea typeface="Arial"/>
              <a:cs typeface="Arial"/>
              <a:sym typeface="Arial"/>
            </a:endParaRPr>
          </a:p>
        </p:txBody>
      </p:sp>
      <p:sp>
        <p:nvSpPr>
          <p:cNvPr id="567" name="Google Shape;567;p13"/>
          <p:cNvSpPr txBox="1"/>
          <p:nvPr/>
        </p:nvSpPr>
        <p:spPr>
          <a:xfrm>
            <a:off x="6812220" y="4863100"/>
            <a:ext cx="10059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400" b="0" i="0" u="none" strike="noStrike" cap="none">
                <a:solidFill>
                  <a:srgbClr val="000000"/>
                </a:solidFill>
                <a:latin typeface="Arial"/>
                <a:ea typeface="Arial"/>
                <a:cs typeface="Arial"/>
                <a:sym typeface="Arial"/>
              </a:rPr>
              <a:t>PAST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76" name="Rectangle 75">
            <a:extLst>
              <a:ext uri="{FF2B5EF4-FFF2-40B4-BE49-F238E27FC236}">
                <a16:creationId xmlns:a16="http://schemas.microsoft.com/office/drawing/2014/main" id="{A86057A9-FB48-4022-994E-E8F0F63468B3}"/>
              </a:ext>
            </a:extLst>
          </p:cNvPr>
          <p:cNvSpPr/>
          <p:nvPr/>
        </p:nvSpPr>
        <p:spPr>
          <a:xfrm>
            <a:off x="-45660" y="0"/>
            <a:ext cx="92467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 name="Google Shape;572;p14"/>
          <p:cNvSpPr/>
          <p:nvPr/>
        </p:nvSpPr>
        <p:spPr>
          <a:xfrm>
            <a:off x="34875" y="348700"/>
            <a:ext cx="9109200" cy="3686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14"/>
          <p:cNvSpPr txBox="1"/>
          <p:nvPr/>
        </p:nvSpPr>
        <p:spPr>
          <a:xfrm>
            <a:off x="34290" y="40620"/>
            <a:ext cx="91668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200" b="0" i="0" u="none" strike="noStrike" cap="none">
                <a:solidFill>
                  <a:srgbClr val="000000"/>
                </a:solidFill>
                <a:latin typeface="Arial"/>
                <a:ea typeface="Arial"/>
                <a:cs typeface="Arial"/>
                <a:sym typeface="Arial"/>
              </a:rPr>
              <a:t>These shapes can be used to model Lake Chad. Work out the volume of each  shape to estimate how much water is in Lake Chad.</a:t>
            </a:r>
            <a:endParaRPr sz="1200" b="0" i="0" u="none" strike="noStrike" cap="none">
              <a:solidFill>
                <a:srgbClr val="000000"/>
              </a:solidFill>
              <a:latin typeface="Arial"/>
              <a:ea typeface="Arial"/>
              <a:cs typeface="Arial"/>
              <a:sym typeface="Arial"/>
            </a:endParaRPr>
          </a:p>
        </p:txBody>
      </p:sp>
      <p:grpSp>
        <p:nvGrpSpPr>
          <p:cNvPr id="574" name="Google Shape;574;p14"/>
          <p:cNvGrpSpPr/>
          <p:nvPr/>
        </p:nvGrpSpPr>
        <p:grpSpPr>
          <a:xfrm>
            <a:off x="91440" y="626141"/>
            <a:ext cx="2446020" cy="758139"/>
            <a:chOff x="101600" y="1174750"/>
            <a:chExt cx="2717800" cy="1422400"/>
          </a:xfrm>
        </p:grpSpPr>
        <p:grpSp>
          <p:nvGrpSpPr>
            <p:cNvPr id="575" name="Google Shape;575;p14"/>
            <p:cNvGrpSpPr/>
            <p:nvPr/>
          </p:nvGrpSpPr>
          <p:grpSpPr>
            <a:xfrm>
              <a:off x="107950" y="1174750"/>
              <a:ext cx="2711450" cy="1422400"/>
              <a:chOff x="107950" y="1174750"/>
              <a:chExt cx="2711450" cy="1422400"/>
            </a:xfrm>
          </p:grpSpPr>
          <p:cxnSp>
            <p:nvCxnSpPr>
              <p:cNvPr id="576" name="Google Shape;576;p14"/>
              <p:cNvCxnSpPr/>
              <p:nvPr/>
            </p:nvCxnSpPr>
            <p:spPr>
              <a:xfrm>
                <a:off x="114300" y="1987550"/>
                <a:ext cx="1562100" cy="0"/>
              </a:xfrm>
              <a:prstGeom prst="straightConnector1">
                <a:avLst/>
              </a:prstGeom>
              <a:noFill/>
              <a:ln w="38100" cap="flat" cmpd="sng">
                <a:solidFill>
                  <a:srgbClr val="000000"/>
                </a:solidFill>
                <a:prstDash val="solid"/>
                <a:miter lim="800000"/>
                <a:headEnd type="none" w="sm" len="sm"/>
                <a:tailEnd type="none" w="sm" len="sm"/>
              </a:ln>
            </p:spPr>
          </p:cxnSp>
          <p:cxnSp>
            <p:nvCxnSpPr>
              <p:cNvPr id="577" name="Google Shape;577;p14"/>
              <p:cNvCxnSpPr/>
              <p:nvPr/>
            </p:nvCxnSpPr>
            <p:spPr>
              <a:xfrm>
                <a:off x="1676400" y="2000250"/>
                <a:ext cx="0" cy="584200"/>
              </a:xfrm>
              <a:prstGeom prst="straightConnector1">
                <a:avLst/>
              </a:prstGeom>
              <a:noFill/>
              <a:ln w="38100" cap="flat" cmpd="sng">
                <a:solidFill>
                  <a:srgbClr val="000000"/>
                </a:solidFill>
                <a:prstDash val="solid"/>
                <a:miter lim="800000"/>
                <a:headEnd type="none" w="sm" len="sm"/>
                <a:tailEnd type="none" w="sm" len="sm"/>
              </a:ln>
            </p:spPr>
          </p:cxnSp>
          <p:cxnSp>
            <p:nvCxnSpPr>
              <p:cNvPr id="578" name="Google Shape;578;p14"/>
              <p:cNvCxnSpPr/>
              <p:nvPr/>
            </p:nvCxnSpPr>
            <p:spPr>
              <a:xfrm flipH="1">
                <a:off x="114300" y="1187450"/>
                <a:ext cx="1117600" cy="800100"/>
              </a:xfrm>
              <a:prstGeom prst="straightConnector1">
                <a:avLst/>
              </a:prstGeom>
              <a:noFill/>
              <a:ln w="38100" cap="flat" cmpd="sng">
                <a:solidFill>
                  <a:srgbClr val="000000"/>
                </a:solidFill>
                <a:prstDash val="solid"/>
                <a:miter lim="800000"/>
                <a:headEnd type="none" w="sm" len="sm"/>
                <a:tailEnd type="none" w="sm" len="sm"/>
              </a:ln>
            </p:spPr>
          </p:cxnSp>
          <p:cxnSp>
            <p:nvCxnSpPr>
              <p:cNvPr id="579" name="Google Shape;579;p14"/>
              <p:cNvCxnSpPr/>
              <p:nvPr/>
            </p:nvCxnSpPr>
            <p:spPr>
              <a:xfrm flipH="1">
                <a:off x="1701800" y="1797050"/>
                <a:ext cx="1117600" cy="800100"/>
              </a:xfrm>
              <a:prstGeom prst="straightConnector1">
                <a:avLst/>
              </a:prstGeom>
              <a:noFill/>
              <a:ln w="38100" cap="flat" cmpd="sng">
                <a:solidFill>
                  <a:srgbClr val="000000"/>
                </a:solidFill>
                <a:prstDash val="solid"/>
                <a:miter lim="800000"/>
                <a:headEnd type="none" w="sm" len="sm"/>
                <a:tailEnd type="none" w="sm" len="sm"/>
              </a:ln>
            </p:spPr>
          </p:cxnSp>
          <p:cxnSp>
            <p:nvCxnSpPr>
              <p:cNvPr id="580" name="Google Shape;580;p14"/>
              <p:cNvCxnSpPr/>
              <p:nvPr/>
            </p:nvCxnSpPr>
            <p:spPr>
              <a:xfrm flipH="1">
                <a:off x="1689100" y="1174750"/>
                <a:ext cx="1117600" cy="800100"/>
              </a:xfrm>
              <a:prstGeom prst="straightConnector1">
                <a:avLst/>
              </a:prstGeom>
              <a:noFill/>
              <a:ln w="38100" cap="flat" cmpd="sng">
                <a:solidFill>
                  <a:srgbClr val="000000"/>
                </a:solidFill>
                <a:prstDash val="solid"/>
                <a:miter lim="800000"/>
                <a:headEnd type="none" w="sm" len="sm"/>
                <a:tailEnd type="none" w="sm" len="sm"/>
              </a:ln>
            </p:spPr>
          </p:cxnSp>
          <p:cxnSp>
            <p:nvCxnSpPr>
              <p:cNvPr id="581" name="Google Shape;581;p14"/>
              <p:cNvCxnSpPr/>
              <p:nvPr/>
            </p:nvCxnSpPr>
            <p:spPr>
              <a:xfrm>
                <a:off x="107950" y="2597150"/>
                <a:ext cx="1562100" cy="0"/>
              </a:xfrm>
              <a:prstGeom prst="straightConnector1">
                <a:avLst/>
              </a:prstGeom>
              <a:noFill/>
              <a:ln w="38100" cap="flat" cmpd="sng">
                <a:solidFill>
                  <a:srgbClr val="000000"/>
                </a:solidFill>
                <a:prstDash val="solid"/>
                <a:miter lim="800000"/>
                <a:headEnd type="none" w="sm" len="sm"/>
                <a:tailEnd type="none" w="sm" len="sm"/>
              </a:ln>
            </p:spPr>
          </p:cxnSp>
          <p:cxnSp>
            <p:nvCxnSpPr>
              <p:cNvPr id="582" name="Google Shape;582;p14"/>
              <p:cNvCxnSpPr/>
              <p:nvPr/>
            </p:nvCxnSpPr>
            <p:spPr>
              <a:xfrm>
                <a:off x="1238250" y="1174750"/>
                <a:ext cx="1562100" cy="0"/>
              </a:xfrm>
              <a:prstGeom prst="straightConnector1">
                <a:avLst/>
              </a:prstGeom>
              <a:noFill/>
              <a:ln w="38100" cap="flat" cmpd="sng">
                <a:solidFill>
                  <a:srgbClr val="000000"/>
                </a:solidFill>
                <a:prstDash val="solid"/>
                <a:miter lim="800000"/>
                <a:headEnd type="none" w="sm" len="sm"/>
                <a:tailEnd type="none" w="sm" len="sm"/>
              </a:ln>
            </p:spPr>
          </p:cxnSp>
          <p:cxnSp>
            <p:nvCxnSpPr>
              <p:cNvPr id="583" name="Google Shape;583;p14"/>
              <p:cNvCxnSpPr/>
              <p:nvPr/>
            </p:nvCxnSpPr>
            <p:spPr>
              <a:xfrm>
                <a:off x="2806700" y="1200150"/>
                <a:ext cx="0" cy="584200"/>
              </a:xfrm>
              <a:prstGeom prst="straightConnector1">
                <a:avLst/>
              </a:prstGeom>
              <a:noFill/>
              <a:ln w="38100" cap="flat" cmpd="sng">
                <a:solidFill>
                  <a:srgbClr val="000000"/>
                </a:solidFill>
                <a:prstDash val="solid"/>
                <a:miter lim="800000"/>
                <a:headEnd type="none" w="sm" len="sm"/>
                <a:tailEnd type="none" w="sm" len="sm"/>
              </a:ln>
            </p:spPr>
          </p:cxnSp>
        </p:grpSp>
        <p:cxnSp>
          <p:nvCxnSpPr>
            <p:cNvPr id="584" name="Google Shape;584;p14"/>
            <p:cNvCxnSpPr/>
            <p:nvPr/>
          </p:nvCxnSpPr>
          <p:spPr>
            <a:xfrm>
              <a:off x="101600" y="1993900"/>
              <a:ext cx="0" cy="596900"/>
            </a:xfrm>
            <a:prstGeom prst="straightConnector1">
              <a:avLst/>
            </a:prstGeom>
            <a:noFill/>
            <a:ln w="38100" cap="flat" cmpd="sng">
              <a:solidFill>
                <a:srgbClr val="000000"/>
              </a:solidFill>
              <a:prstDash val="solid"/>
              <a:miter lim="800000"/>
              <a:headEnd type="none" w="sm" len="sm"/>
              <a:tailEnd type="none" w="sm" len="sm"/>
            </a:ln>
          </p:spPr>
        </p:cxnSp>
      </p:grpSp>
      <p:grpSp>
        <p:nvGrpSpPr>
          <p:cNvPr id="585" name="Google Shape;585;p14"/>
          <p:cNvGrpSpPr/>
          <p:nvPr/>
        </p:nvGrpSpPr>
        <p:grpSpPr>
          <a:xfrm>
            <a:off x="6075045" y="606985"/>
            <a:ext cx="2966085" cy="794015"/>
            <a:chOff x="6750050" y="1138809"/>
            <a:chExt cx="3295650" cy="1489710"/>
          </a:xfrm>
        </p:grpSpPr>
        <p:cxnSp>
          <p:nvCxnSpPr>
            <p:cNvPr id="586" name="Google Shape;586;p14"/>
            <p:cNvCxnSpPr/>
            <p:nvPr/>
          </p:nvCxnSpPr>
          <p:spPr>
            <a:xfrm rot="10800000">
              <a:off x="7327519" y="2597785"/>
              <a:ext cx="2189480" cy="30734"/>
            </a:xfrm>
            <a:prstGeom prst="straightConnector1">
              <a:avLst/>
            </a:prstGeom>
            <a:noFill/>
            <a:ln w="38100" cap="flat" cmpd="sng">
              <a:solidFill>
                <a:srgbClr val="000000"/>
              </a:solidFill>
              <a:prstDash val="solid"/>
              <a:miter lim="800000"/>
              <a:headEnd type="none" w="sm" len="sm"/>
              <a:tailEnd type="none" w="sm" len="sm"/>
            </a:ln>
          </p:spPr>
        </p:cxnSp>
        <p:cxnSp>
          <p:nvCxnSpPr>
            <p:cNvPr id="587" name="Google Shape;587;p14"/>
            <p:cNvCxnSpPr/>
            <p:nvPr/>
          </p:nvCxnSpPr>
          <p:spPr>
            <a:xfrm rot="10800000">
              <a:off x="6792595" y="1494409"/>
              <a:ext cx="2189353" cy="30734"/>
            </a:xfrm>
            <a:prstGeom prst="straightConnector1">
              <a:avLst/>
            </a:prstGeom>
            <a:noFill/>
            <a:ln w="38100" cap="flat" cmpd="sng">
              <a:solidFill>
                <a:srgbClr val="000000"/>
              </a:solidFill>
              <a:prstDash val="solid"/>
              <a:miter lim="800000"/>
              <a:headEnd type="none" w="sm" len="sm"/>
              <a:tailEnd type="none" w="sm" len="sm"/>
            </a:ln>
          </p:spPr>
        </p:cxnSp>
        <p:cxnSp>
          <p:nvCxnSpPr>
            <p:cNvPr id="588" name="Google Shape;588;p14"/>
            <p:cNvCxnSpPr/>
            <p:nvPr/>
          </p:nvCxnSpPr>
          <p:spPr>
            <a:xfrm rot="10800000">
              <a:off x="6758432" y="1496949"/>
              <a:ext cx="544957" cy="1093089"/>
            </a:xfrm>
            <a:prstGeom prst="straightConnector1">
              <a:avLst/>
            </a:prstGeom>
            <a:noFill/>
            <a:ln w="38100" cap="flat" cmpd="sng">
              <a:solidFill>
                <a:srgbClr val="000000"/>
              </a:solidFill>
              <a:prstDash val="solid"/>
              <a:miter lim="800000"/>
              <a:headEnd type="none" w="sm" len="sm"/>
              <a:tailEnd type="none" w="sm" len="sm"/>
            </a:ln>
          </p:spPr>
        </p:cxnSp>
        <p:cxnSp>
          <p:nvCxnSpPr>
            <p:cNvPr id="589" name="Google Shape;589;p14"/>
            <p:cNvCxnSpPr/>
            <p:nvPr/>
          </p:nvCxnSpPr>
          <p:spPr>
            <a:xfrm rot="10800000">
              <a:off x="8987282" y="1535049"/>
              <a:ext cx="544957" cy="1093089"/>
            </a:xfrm>
            <a:prstGeom prst="straightConnector1">
              <a:avLst/>
            </a:prstGeom>
            <a:noFill/>
            <a:ln w="38100" cap="flat" cmpd="sng">
              <a:solidFill>
                <a:srgbClr val="000000"/>
              </a:solidFill>
              <a:prstDash val="solid"/>
              <a:miter lim="800000"/>
              <a:headEnd type="none" w="sm" len="sm"/>
              <a:tailEnd type="none" w="sm" len="sm"/>
            </a:ln>
          </p:spPr>
        </p:cxnSp>
        <p:cxnSp>
          <p:nvCxnSpPr>
            <p:cNvPr id="590" name="Google Shape;590;p14"/>
            <p:cNvCxnSpPr/>
            <p:nvPr/>
          </p:nvCxnSpPr>
          <p:spPr>
            <a:xfrm rot="10800000">
              <a:off x="7846695" y="1138809"/>
              <a:ext cx="2189353" cy="30734"/>
            </a:xfrm>
            <a:prstGeom prst="straightConnector1">
              <a:avLst/>
            </a:prstGeom>
            <a:noFill/>
            <a:ln w="38100" cap="flat" cmpd="sng">
              <a:solidFill>
                <a:srgbClr val="000000"/>
              </a:solidFill>
              <a:prstDash val="solid"/>
              <a:miter lim="800000"/>
              <a:headEnd type="none" w="sm" len="sm"/>
              <a:tailEnd type="none" w="sm" len="sm"/>
            </a:ln>
          </p:spPr>
        </p:cxnSp>
        <p:cxnSp>
          <p:nvCxnSpPr>
            <p:cNvPr id="591" name="Google Shape;591;p14"/>
            <p:cNvCxnSpPr/>
            <p:nvPr/>
          </p:nvCxnSpPr>
          <p:spPr>
            <a:xfrm rot="10800000" flipH="1">
              <a:off x="9531350" y="1193800"/>
              <a:ext cx="508000" cy="1422400"/>
            </a:xfrm>
            <a:prstGeom prst="straightConnector1">
              <a:avLst/>
            </a:prstGeom>
            <a:noFill/>
            <a:ln w="38100" cap="flat" cmpd="sng">
              <a:solidFill>
                <a:srgbClr val="000000"/>
              </a:solidFill>
              <a:prstDash val="solid"/>
              <a:miter lim="800000"/>
              <a:headEnd type="none" w="sm" len="sm"/>
              <a:tailEnd type="none" w="sm" len="sm"/>
            </a:ln>
          </p:spPr>
        </p:cxnSp>
        <p:cxnSp>
          <p:nvCxnSpPr>
            <p:cNvPr id="592" name="Google Shape;592;p14"/>
            <p:cNvCxnSpPr/>
            <p:nvPr/>
          </p:nvCxnSpPr>
          <p:spPr>
            <a:xfrm rot="10800000" flipH="1">
              <a:off x="6750050" y="1143000"/>
              <a:ext cx="1079500" cy="342900"/>
            </a:xfrm>
            <a:prstGeom prst="straightConnector1">
              <a:avLst/>
            </a:prstGeom>
            <a:noFill/>
            <a:ln w="38100" cap="flat" cmpd="sng">
              <a:solidFill>
                <a:srgbClr val="000000"/>
              </a:solidFill>
              <a:prstDash val="solid"/>
              <a:miter lim="800000"/>
              <a:headEnd type="none" w="sm" len="sm"/>
              <a:tailEnd type="none" w="sm" len="sm"/>
            </a:ln>
          </p:spPr>
        </p:cxnSp>
        <p:cxnSp>
          <p:nvCxnSpPr>
            <p:cNvPr id="593" name="Google Shape;593;p14"/>
            <p:cNvCxnSpPr/>
            <p:nvPr/>
          </p:nvCxnSpPr>
          <p:spPr>
            <a:xfrm rot="10800000" flipH="1">
              <a:off x="8966200" y="1168400"/>
              <a:ext cx="1079500" cy="342900"/>
            </a:xfrm>
            <a:prstGeom prst="straightConnector1">
              <a:avLst/>
            </a:prstGeom>
            <a:noFill/>
            <a:ln w="38100" cap="flat" cmpd="sng">
              <a:solidFill>
                <a:srgbClr val="000000"/>
              </a:solidFill>
              <a:prstDash val="solid"/>
              <a:miter lim="800000"/>
              <a:headEnd type="none" w="sm" len="sm"/>
              <a:tailEnd type="none" w="sm" len="sm"/>
            </a:ln>
          </p:spPr>
        </p:cxnSp>
      </p:grpSp>
      <p:grpSp>
        <p:nvGrpSpPr>
          <p:cNvPr id="594" name="Google Shape;594;p14"/>
          <p:cNvGrpSpPr/>
          <p:nvPr/>
        </p:nvGrpSpPr>
        <p:grpSpPr>
          <a:xfrm>
            <a:off x="2346923" y="1054693"/>
            <a:ext cx="3128962" cy="822513"/>
            <a:chOff x="2607691" y="1978787"/>
            <a:chExt cx="3476625" cy="1543177"/>
          </a:xfrm>
        </p:grpSpPr>
        <p:grpSp>
          <p:nvGrpSpPr>
            <p:cNvPr id="595" name="Google Shape;595;p14"/>
            <p:cNvGrpSpPr/>
            <p:nvPr/>
          </p:nvGrpSpPr>
          <p:grpSpPr>
            <a:xfrm>
              <a:off x="2607691" y="1978787"/>
              <a:ext cx="3476625" cy="1543177"/>
              <a:chOff x="2607691" y="1978787"/>
              <a:chExt cx="3476625" cy="1543177"/>
            </a:xfrm>
          </p:grpSpPr>
          <p:cxnSp>
            <p:nvCxnSpPr>
              <p:cNvPr id="596" name="Google Shape;596;p14"/>
              <p:cNvCxnSpPr/>
              <p:nvPr/>
            </p:nvCxnSpPr>
            <p:spPr>
              <a:xfrm>
                <a:off x="2641473" y="2700401"/>
                <a:ext cx="1676400" cy="0"/>
              </a:xfrm>
              <a:prstGeom prst="straightConnector1">
                <a:avLst/>
              </a:prstGeom>
              <a:noFill/>
              <a:ln w="38100" cap="flat" cmpd="sng">
                <a:solidFill>
                  <a:srgbClr val="000000"/>
                </a:solidFill>
                <a:prstDash val="solid"/>
                <a:miter lim="800000"/>
                <a:headEnd type="none" w="sm" len="sm"/>
                <a:tailEnd type="none" w="sm" len="sm"/>
              </a:ln>
            </p:spPr>
          </p:cxnSp>
          <p:cxnSp>
            <p:nvCxnSpPr>
              <p:cNvPr id="597" name="Google Shape;597;p14"/>
              <p:cNvCxnSpPr/>
              <p:nvPr/>
            </p:nvCxnSpPr>
            <p:spPr>
              <a:xfrm flipH="1">
                <a:off x="2607691" y="1978787"/>
                <a:ext cx="1777746" cy="710565"/>
              </a:xfrm>
              <a:prstGeom prst="straightConnector1">
                <a:avLst/>
              </a:prstGeom>
              <a:noFill/>
              <a:ln w="38100" cap="flat" cmpd="sng">
                <a:solidFill>
                  <a:srgbClr val="000000"/>
                </a:solidFill>
                <a:prstDash val="solid"/>
                <a:miter lim="800000"/>
                <a:headEnd type="none" w="sm" len="sm"/>
                <a:tailEnd type="none" w="sm" len="sm"/>
              </a:ln>
            </p:spPr>
          </p:cxnSp>
          <p:cxnSp>
            <p:nvCxnSpPr>
              <p:cNvPr id="598" name="Google Shape;598;p14"/>
              <p:cNvCxnSpPr/>
              <p:nvPr/>
            </p:nvCxnSpPr>
            <p:spPr>
              <a:xfrm>
                <a:off x="2618867" y="2700401"/>
                <a:ext cx="393827" cy="821563"/>
              </a:xfrm>
              <a:prstGeom prst="straightConnector1">
                <a:avLst/>
              </a:prstGeom>
              <a:noFill/>
              <a:ln w="38100" cap="flat" cmpd="sng">
                <a:solidFill>
                  <a:srgbClr val="000000"/>
                </a:solidFill>
                <a:prstDash val="solid"/>
                <a:miter lim="800000"/>
                <a:headEnd type="none" w="sm" len="sm"/>
                <a:tailEnd type="none" w="sm" len="sm"/>
              </a:ln>
            </p:spPr>
          </p:cxnSp>
          <p:cxnSp>
            <p:nvCxnSpPr>
              <p:cNvPr id="599" name="Google Shape;599;p14"/>
              <p:cNvCxnSpPr/>
              <p:nvPr/>
            </p:nvCxnSpPr>
            <p:spPr>
              <a:xfrm flipH="1">
                <a:off x="4025392" y="2711450"/>
                <a:ext cx="292481" cy="799338"/>
              </a:xfrm>
              <a:prstGeom prst="straightConnector1">
                <a:avLst/>
              </a:prstGeom>
              <a:noFill/>
              <a:ln w="38100" cap="flat" cmpd="sng">
                <a:solidFill>
                  <a:srgbClr val="000000"/>
                </a:solidFill>
                <a:prstDash val="solid"/>
                <a:miter lim="800000"/>
                <a:headEnd type="none" w="sm" len="sm"/>
                <a:tailEnd type="none" w="sm" len="sm"/>
              </a:ln>
            </p:spPr>
          </p:cxnSp>
          <p:cxnSp>
            <p:nvCxnSpPr>
              <p:cNvPr id="600" name="Google Shape;600;p14"/>
              <p:cNvCxnSpPr/>
              <p:nvPr/>
            </p:nvCxnSpPr>
            <p:spPr>
              <a:xfrm flipH="1">
                <a:off x="4036568" y="2800350"/>
                <a:ext cx="1777746" cy="710438"/>
              </a:xfrm>
              <a:prstGeom prst="straightConnector1">
                <a:avLst/>
              </a:prstGeom>
              <a:noFill/>
              <a:ln w="38100" cap="flat" cmpd="sng">
                <a:solidFill>
                  <a:srgbClr val="000000"/>
                </a:solidFill>
                <a:prstDash val="solid"/>
                <a:miter lim="800000"/>
                <a:headEnd type="none" w="sm" len="sm"/>
                <a:tailEnd type="none" w="sm" len="sm"/>
              </a:ln>
            </p:spPr>
          </p:cxnSp>
          <p:cxnSp>
            <p:nvCxnSpPr>
              <p:cNvPr id="601" name="Google Shape;601;p14"/>
              <p:cNvCxnSpPr/>
              <p:nvPr/>
            </p:nvCxnSpPr>
            <p:spPr>
              <a:xfrm flipH="1">
                <a:off x="4306570" y="1989963"/>
                <a:ext cx="1777746" cy="710438"/>
              </a:xfrm>
              <a:prstGeom prst="straightConnector1">
                <a:avLst/>
              </a:prstGeom>
              <a:noFill/>
              <a:ln w="38100" cap="flat" cmpd="sng">
                <a:solidFill>
                  <a:srgbClr val="000000"/>
                </a:solidFill>
                <a:prstDash val="solid"/>
                <a:miter lim="800000"/>
                <a:headEnd type="none" w="sm" len="sm"/>
                <a:tailEnd type="none" w="sm" len="sm"/>
              </a:ln>
            </p:spPr>
          </p:cxnSp>
          <p:cxnSp>
            <p:nvCxnSpPr>
              <p:cNvPr id="602" name="Google Shape;602;p14"/>
              <p:cNvCxnSpPr/>
              <p:nvPr/>
            </p:nvCxnSpPr>
            <p:spPr>
              <a:xfrm flipH="1">
                <a:off x="5791835" y="2012061"/>
                <a:ext cx="292481" cy="799338"/>
              </a:xfrm>
              <a:prstGeom prst="straightConnector1">
                <a:avLst/>
              </a:prstGeom>
              <a:noFill/>
              <a:ln w="38100" cap="flat" cmpd="sng">
                <a:solidFill>
                  <a:srgbClr val="000000"/>
                </a:solidFill>
                <a:prstDash val="solid"/>
                <a:miter lim="800000"/>
                <a:headEnd type="none" w="sm" len="sm"/>
                <a:tailEnd type="none" w="sm" len="sm"/>
              </a:ln>
            </p:spPr>
          </p:cxnSp>
          <p:cxnSp>
            <p:nvCxnSpPr>
              <p:cNvPr id="603" name="Google Shape;603;p14"/>
              <p:cNvCxnSpPr/>
              <p:nvPr/>
            </p:nvCxnSpPr>
            <p:spPr>
              <a:xfrm>
                <a:off x="4379722" y="1978787"/>
                <a:ext cx="1676527" cy="0"/>
              </a:xfrm>
              <a:prstGeom prst="straightConnector1">
                <a:avLst/>
              </a:prstGeom>
              <a:noFill/>
              <a:ln w="38100" cap="flat" cmpd="sng">
                <a:solidFill>
                  <a:srgbClr val="000000"/>
                </a:solidFill>
                <a:prstDash val="solid"/>
                <a:miter lim="800000"/>
                <a:headEnd type="none" w="sm" len="sm"/>
                <a:tailEnd type="none" w="sm" len="sm"/>
              </a:ln>
            </p:spPr>
          </p:cxnSp>
        </p:grpSp>
        <p:cxnSp>
          <p:nvCxnSpPr>
            <p:cNvPr id="604" name="Google Shape;604;p14"/>
            <p:cNvCxnSpPr/>
            <p:nvPr/>
          </p:nvCxnSpPr>
          <p:spPr>
            <a:xfrm>
              <a:off x="3035300" y="3505200"/>
              <a:ext cx="965200" cy="0"/>
            </a:xfrm>
            <a:prstGeom prst="straightConnector1">
              <a:avLst/>
            </a:prstGeom>
            <a:noFill/>
            <a:ln w="38100" cap="flat" cmpd="sng">
              <a:solidFill>
                <a:srgbClr val="000000"/>
              </a:solidFill>
              <a:prstDash val="solid"/>
              <a:miter lim="800000"/>
              <a:headEnd type="none" w="sm" len="sm"/>
              <a:tailEnd type="none" w="sm" len="sm"/>
            </a:ln>
          </p:spPr>
        </p:cxnSp>
      </p:grpSp>
      <p:grpSp>
        <p:nvGrpSpPr>
          <p:cNvPr id="605" name="Google Shape;605;p14"/>
          <p:cNvGrpSpPr/>
          <p:nvPr/>
        </p:nvGrpSpPr>
        <p:grpSpPr>
          <a:xfrm>
            <a:off x="365761" y="2258510"/>
            <a:ext cx="1991906" cy="1159885"/>
            <a:chOff x="406400" y="4237355"/>
            <a:chExt cx="2213229" cy="2176145"/>
          </a:xfrm>
        </p:grpSpPr>
        <p:sp>
          <p:nvSpPr>
            <p:cNvPr id="606" name="Google Shape;606;p14"/>
            <p:cNvSpPr/>
            <p:nvPr/>
          </p:nvSpPr>
          <p:spPr>
            <a:xfrm>
              <a:off x="417449" y="4237355"/>
              <a:ext cx="2202180" cy="439674"/>
            </a:xfrm>
            <a:prstGeom prst="ellipse">
              <a:avLst/>
            </a:prstGeom>
            <a:solidFill>
              <a:schemeClr val="accent1">
                <a:alpha val="0"/>
              </a:schemeClr>
            </a:solidFill>
            <a:ln w="38100" cap="flat" cmpd="sng">
              <a:solidFill>
                <a:srgbClr val="000000"/>
              </a:solidFill>
              <a:prstDash val="solid"/>
              <a:miter lim="800000"/>
              <a:headEnd type="none" w="sm" len="sm"/>
              <a:tailEnd type="none" w="sm" len="sm"/>
            </a:ln>
          </p:spPr>
          <p:txBody>
            <a:bodyPr spcFirstLastPara="1" wrap="square" lIns="63900" tIns="31925" rIns="63900" bIns="31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cxnSp>
          <p:nvCxnSpPr>
            <p:cNvPr id="607" name="Google Shape;607;p14"/>
            <p:cNvCxnSpPr/>
            <p:nvPr/>
          </p:nvCxnSpPr>
          <p:spPr>
            <a:xfrm>
              <a:off x="406400" y="4457700"/>
              <a:ext cx="1066800" cy="1955800"/>
            </a:xfrm>
            <a:prstGeom prst="straightConnector1">
              <a:avLst/>
            </a:prstGeom>
            <a:noFill/>
            <a:ln w="38100" cap="flat" cmpd="sng">
              <a:solidFill>
                <a:srgbClr val="000000"/>
              </a:solidFill>
              <a:prstDash val="solid"/>
              <a:miter lim="800000"/>
              <a:headEnd type="none" w="sm" len="sm"/>
              <a:tailEnd type="none" w="sm" len="sm"/>
            </a:ln>
          </p:spPr>
        </p:cxnSp>
        <p:cxnSp>
          <p:nvCxnSpPr>
            <p:cNvPr id="608" name="Google Shape;608;p14"/>
            <p:cNvCxnSpPr/>
            <p:nvPr/>
          </p:nvCxnSpPr>
          <p:spPr>
            <a:xfrm rot="10800000" flipH="1">
              <a:off x="1460500" y="4521200"/>
              <a:ext cx="1143000" cy="1892300"/>
            </a:xfrm>
            <a:prstGeom prst="straightConnector1">
              <a:avLst/>
            </a:prstGeom>
            <a:noFill/>
            <a:ln w="38100" cap="flat" cmpd="sng">
              <a:solidFill>
                <a:srgbClr val="000000"/>
              </a:solidFill>
              <a:prstDash val="solid"/>
              <a:miter lim="800000"/>
              <a:headEnd type="none" w="sm" len="sm"/>
              <a:tailEnd type="none" w="sm" len="sm"/>
            </a:ln>
          </p:spPr>
        </p:cxnSp>
      </p:grpSp>
      <p:sp>
        <p:nvSpPr>
          <p:cNvPr id="609" name="Google Shape;609;p14"/>
          <p:cNvSpPr txBox="1"/>
          <p:nvPr/>
        </p:nvSpPr>
        <p:spPr>
          <a:xfrm>
            <a:off x="2491740" y="697309"/>
            <a:ext cx="11127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grpSp>
        <p:nvGrpSpPr>
          <p:cNvPr id="610" name="Google Shape;610;p14"/>
          <p:cNvGrpSpPr/>
          <p:nvPr/>
        </p:nvGrpSpPr>
        <p:grpSpPr>
          <a:xfrm>
            <a:off x="2931796" y="2287956"/>
            <a:ext cx="2680335" cy="947674"/>
            <a:chOff x="3257550" y="4292600"/>
            <a:chExt cx="2978150" cy="1778000"/>
          </a:xfrm>
        </p:grpSpPr>
        <p:grpSp>
          <p:nvGrpSpPr>
            <p:cNvPr id="611" name="Google Shape;611;p14"/>
            <p:cNvGrpSpPr/>
            <p:nvPr/>
          </p:nvGrpSpPr>
          <p:grpSpPr>
            <a:xfrm>
              <a:off x="3257550" y="4292600"/>
              <a:ext cx="2978150" cy="1778000"/>
              <a:chOff x="3257550" y="4292600"/>
              <a:chExt cx="2978150" cy="1778000"/>
            </a:xfrm>
          </p:grpSpPr>
          <p:cxnSp>
            <p:nvCxnSpPr>
              <p:cNvPr id="612" name="Google Shape;612;p14"/>
              <p:cNvCxnSpPr/>
              <p:nvPr/>
            </p:nvCxnSpPr>
            <p:spPr>
              <a:xfrm>
                <a:off x="4013200" y="4292600"/>
                <a:ext cx="2222500" cy="0"/>
              </a:xfrm>
              <a:prstGeom prst="straightConnector1">
                <a:avLst/>
              </a:prstGeom>
              <a:noFill/>
              <a:ln w="38100" cap="flat" cmpd="sng">
                <a:solidFill>
                  <a:srgbClr val="000000"/>
                </a:solidFill>
                <a:prstDash val="solid"/>
                <a:miter lim="800000"/>
                <a:headEnd type="none" w="sm" len="sm"/>
                <a:tailEnd type="none" w="sm" len="sm"/>
              </a:ln>
            </p:spPr>
          </p:cxnSp>
          <p:cxnSp>
            <p:nvCxnSpPr>
              <p:cNvPr id="613" name="Google Shape;613;p14"/>
              <p:cNvCxnSpPr/>
              <p:nvPr/>
            </p:nvCxnSpPr>
            <p:spPr>
              <a:xfrm flipH="1">
                <a:off x="5499100" y="4292600"/>
                <a:ext cx="736600" cy="609600"/>
              </a:xfrm>
              <a:prstGeom prst="straightConnector1">
                <a:avLst/>
              </a:prstGeom>
              <a:noFill/>
              <a:ln w="38100" cap="flat" cmpd="sng">
                <a:solidFill>
                  <a:srgbClr val="000000"/>
                </a:solidFill>
                <a:prstDash val="solid"/>
                <a:miter lim="800000"/>
                <a:headEnd type="none" w="sm" len="sm"/>
                <a:tailEnd type="none" w="sm" len="sm"/>
              </a:ln>
            </p:spPr>
          </p:cxnSp>
          <p:cxnSp>
            <p:nvCxnSpPr>
              <p:cNvPr id="614" name="Google Shape;614;p14"/>
              <p:cNvCxnSpPr/>
              <p:nvPr/>
            </p:nvCxnSpPr>
            <p:spPr>
              <a:xfrm>
                <a:off x="3257550" y="4914900"/>
                <a:ext cx="2222500" cy="0"/>
              </a:xfrm>
              <a:prstGeom prst="straightConnector1">
                <a:avLst/>
              </a:prstGeom>
              <a:noFill/>
              <a:ln w="38100" cap="flat" cmpd="sng">
                <a:solidFill>
                  <a:srgbClr val="000000"/>
                </a:solidFill>
                <a:prstDash val="solid"/>
                <a:miter lim="800000"/>
                <a:headEnd type="none" w="sm" len="sm"/>
                <a:tailEnd type="none" w="sm" len="sm"/>
              </a:ln>
            </p:spPr>
          </p:cxnSp>
          <p:cxnSp>
            <p:nvCxnSpPr>
              <p:cNvPr id="615" name="Google Shape;615;p14"/>
              <p:cNvCxnSpPr/>
              <p:nvPr/>
            </p:nvCxnSpPr>
            <p:spPr>
              <a:xfrm>
                <a:off x="3263900" y="4927600"/>
                <a:ext cx="1460500" cy="1117600"/>
              </a:xfrm>
              <a:prstGeom prst="straightConnector1">
                <a:avLst/>
              </a:prstGeom>
              <a:noFill/>
              <a:ln w="38100" cap="flat" cmpd="sng">
                <a:solidFill>
                  <a:srgbClr val="000000"/>
                </a:solidFill>
                <a:prstDash val="solid"/>
                <a:miter lim="800000"/>
                <a:headEnd type="none" w="sm" len="sm"/>
                <a:tailEnd type="none" w="sm" len="sm"/>
              </a:ln>
            </p:spPr>
          </p:cxnSp>
          <p:cxnSp>
            <p:nvCxnSpPr>
              <p:cNvPr id="616" name="Google Shape;616;p14"/>
              <p:cNvCxnSpPr/>
              <p:nvPr/>
            </p:nvCxnSpPr>
            <p:spPr>
              <a:xfrm rot="10800000" flipH="1">
                <a:off x="4749800" y="4914900"/>
                <a:ext cx="749300" cy="1143000"/>
              </a:xfrm>
              <a:prstGeom prst="straightConnector1">
                <a:avLst/>
              </a:prstGeom>
              <a:noFill/>
              <a:ln w="38100" cap="flat" cmpd="sng">
                <a:solidFill>
                  <a:srgbClr val="000000"/>
                </a:solidFill>
                <a:prstDash val="solid"/>
                <a:miter lim="800000"/>
                <a:headEnd type="none" w="sm" len="sm"/>
                <a:tailEnd type="none" w="sm" len="sm"/>
              </a:ln>
            </p:spPr>
          </p:cxnSp>
          <p:cxnSp>
            <p:nvCxnSpPr>
              <p:cNvPr id="617" name="Google Shape;617;p14"/>
              <p:cNvCxnSpPr/>
              <p:nvPr/>
            </p:nvCxnSpPr>
            <p:spPr>
              <a:xfrm flipH="1">
                <a:off x="4749800" y="4305300"/>
                <a:ext cx="1485900" cy="1765300"/>
              </a:xfrm>
              <a:prstGeom prst="straightConnector1">
                <a:avLst/>
              </a:prstGeom>
              <a:noFill/>
              <a:ln w="38100" cap="flat" cmpd="sng">
                <a:solidFill>
                  <a:srgbClr val="000000"/>
                </a:solidFill>
                <a:prstDash val="solid"/>
                <a:miter lim="800000"/>
                <a:headEnd type="none" w="sm" len="sm"/>
                <a:tailEnd type="none" w="sm" len="sm"/>
              </a:ln>
            </p:spPr>
          </p:cxnSp>
        </p:grpSp>
        <p:cxnSp>
          <p:nvCxnSpPr>
            <p:cNvPr id="618" name="Google Shape;618;p14"/>
            <p:cNvCxnSpPr/>
            <p:nvPr/>
          </p:nvCxnSpPr>
          <p:spPr>
            <a:xfrm flipH="1">
              <a:off x="3263900" y="4292600"/>
              <a:ext cx="736600" cy="609600"/>
            </a:xfrm>
            <a:prstGeom prst="straightConnector1">
              <a:avLst/>
            </a:prstGeom>
            <a:noFill/>
            <a:ln w="38100" cap="flat" cmpd="sng">
              <a:solidFill>
                <a:srgbClr val="000000"/>
              </a:solidFill>
              <a:prstDash val="solid"/>
              <a:miter lim="800000"/>
              <a:headEnd type="none" w="sm" len="sm"/>
              <a:tailEnd type="none" w="sm" len="sm"/>
            </a:ln>
          </p:spPr>
        </p:cxnSp>
      </p:grpSp>
      <p:sp>
        <p:nvSpPr>
          <p:cNvPr id="619" name="Google Shape;619;p14"/>
          <p:cNvSpPr txBox="1"/>
          <p:nvPr/>
        </p:nvSpPr>
        <p:spPr>
          <a:xfrm>
            <a:off x="1383030" y="446820"/>
            <a:ext cx="64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30</a:t>
            </a:r>
            <a:endParaRPr sz="1100" b="0" i="0" u="none" strike="noStrike" cap="none">
              <a:solidFill>
                <a:srgbClr val="000000"/>
              </a:solidFill>
              <a:latin typeface="Arial"/>
              <a:ea typeface="Arial"/>
              <a:cs typeface="Arial"/>
              <a:sym typeface="Arial"/>
            </a:endParaRPr>
          </a:p>
        </p:txBody>
      </p:sp>
      <p:sp>
        <p:nvSpPr>
          <p:cNvPr id="620" name="Google Shape;620;p14"/>
          <p:cNvSpPr txBox="1"/>
          <p:nvPr/>
        </p:nvSpPr>
        <p:spPr>
          <a:xfrm>
            <a:off x="4069080" y="2098697"/>
            <a:ext cx="64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50</a:t>
            </a:r>
            <a:endParaRPr sz="1100" b="0" i="0" u="none" strike="noStrike" cap="none">
              <a:solidFill>
                <a:srgbClr val="000000"/>
              </a:solidFill>
              <a:latin typeface="Arial"/>
              <a:ea typeface="Arial"/>
              <a:cs typeface="Arial"/>
              <a:sym typeface="Arial"/>
            </a:endParaRPr>
          </a:p>
        </p:txBody>
      </p:sp>
      <p:sp>
        <p:nvSpPr>
          <p:cNvPr id="621" name="Google Shape;621;p14"/>
          <p:cNvSpPr txBox="1"/>
          <p:nvPr/>
        </p:nvSpPr>
        <p:spPr>
          <a:xfrm>
            <a:off x="45720" y="643149"/>
            <a:ext cx="64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50</a:t>
            </a:r>
            <a:endParaRPr sz="1100" b="0" i="0" u="none" strike="noStrike" cap="none">
              <a:solidFill>
                <a:srgbClr val="000000"/>
              </a:solidFill>
              <a:latin typeface="Arial"/>
              <a:ea typeface="Arial"/>
              <a:cs typeface="Arial"/>
              <a:sym typeface="Arial"/>
            </a:endParaRPr>
          </a:p>
        </p:txBody>
      </p:sp>
      <p:sp>
        <p:nvSpPr>
          <p:cNvPr id="622" name="Google Shape;622;p14"/>
          <p:cNvSpPr txBox="1"/>
          <p:nvPr/>
        </p:nvSpPr>
        <p:spPr>
          <a:xfrm>
            <a:off x="2914650" y="2335647"/>
            <a:ext cx="64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40</a:t>
            </a:r>
            <a:endParaRPr sz="1100" b="0" i="0" u="none" strike="noStrike" cap="none">
              <a:solidFill>
                <a:srgbClr val="000000"/>
              </a:solidFill>
              <a:latin typeface="Arial"/>
              <a:ea typeface="Arial"/>
              <a:cs typeface="Arial"/>
              <a:sym typeface="Arial"/>
            </a:endParaRPr>
          </a:p>
        </p:txBody>
      </p:sp>
      <p:sp>
        <p:nvSpPr>
          <p:cNvPr id="623" name="Google Shape;623;p14"/>
          <p:cNvSpPr txBox="1"/>
          <p:nvPr/>
        </p:nvSpPr>
        <p:spPr>
          <a:xfrm>
            <a:off x="2891790" y="1882057"/>
            <a:ext cx="64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20</a:t>
            </a:r>
            <a:endParaRPr sz="1100" b="0" i="0" u="none" strike="noStrike" cap="none">
              <a:solidFill>
                <a:srgbClr val="000000"/>
              </a:solidFill>
              <a:latin typeface="Arial"/>
              <a:ea typeface="Arial"/>
              <a:cs typeface="Arial"/>
              <a:sym typeface="Arial"/>
            </a:endParaRPr>
          </a:p>
        </p:txBody>
      </p:sp>
      <p:sp>
        <p:nvSpPr>
          <p:cNvPr id="624" name="Google Shape;624;p14"/>
          <p:cNvSpPr txBox="1"/>
          <p:nvPr/>
        </p:nvSpPr>
        <p:spPr>
          <a:xfrm>
            <a:off x="2080260" y="1584178"/>
            <a:ext cx="10893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625" name="Google Shape;625;p14"/>
          <p:cNvSpPr txBox="1"/>
          <p:nvPr/>
        </p:nvSpPr>
        <p:spPr>
          <a:xfrm>
            <a:off x="7429500" y="419739"/>
            <a:ext cx="64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70</a:t>
            </a:r>
            <a:endParaRPr sz="1100" b="0" i="0" u="none" strike="noStrike" cap="none">
              <a:solidFill>
                <a:srgbClr val="000000"/>
              </a:solidFill>
              <a:latin typeface="Arial"/>
              <a:ea typeface="Arial"/>
              <a:cs typeface="Arial"/>
              <a:sym typeface="Arial"/>
            </a:endParaRPr>
          </a:p>
        </p:txBody>
      </p:sp>
      <p:sp>
        <p:nvSpPr>
          <p:cNvPr id="626" name="Google Shape;626;p14"/>
          <p:cNvSpPr txBox="1"/>
          <p:nvPr/>
        </p:nvSpPr>
        <p:spPr>
          <a:xfrm>
            <a:off x="5897880" y="514519"/>
            <a:ext cx="64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35</a:t>
            </a:r>
            <a:endParaRPr sz="1100" b="0" i="0" u="none" strike="noStrike" cap="none">
              <a:solidFill>
                <a:srgbClr val="000000"/>
              </a:solidFill>
              <a:latin typeface="Arial"/>
              <a:ea typeface="Arial"/>
              <a:cs typeface="Arial"/>
              <a:sym typeface="Arial"/>
            </a:endParaRPr>
          </a:p>
        </p:txBody>
      </p:sp>
      <p:sp>
        <p:nvSpPr>
          <p:cNvPr id="627" name="Google Shape;627;p14"/>
          <p:cNvSpPr txBox="1"/>
          <p:nvPr/>
        </p:nvSpPr>
        <p:spPr>
          <a:xfrm>
            <a:off x="5840730" y="1022269"/>
            <a:ext cx="11127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628" name="Google Shape;628;p14"/>
          <p:cNvSpPr txBox="1"/>
          <p:nvPr/>
        </p:nvSpPr>
        <p:spPr>
          <a:xfrm>
            <a:off x="1703070" y="2017457"/>
            <a:ext cx="64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30</a:t>
            </a:r>
            <a:endParaRPr sz="1100" b="0" i="0" u="none" strike="noStrike" cap="none">
              <a:solidFill>
                <a:srgbClr val="000000"/>
              </a:solidFill>
              <a:latin typeface="Arial"/>
              <a:ea typeface="Arial"/>
              <a:cs typeface="Arial"/>
              <a:sym typeface="Arial"/>
            </a:endParaRPr>
          </a:p>
        </p:txBody>
      </p:sp>
      <p:sp>
        <p:nvSpPr>
          <p:cNvPr id="629" name="Google Shape;629;p14"/>
          <p:cNvSpPr txBox="1"/>
          <p:nvPr/>
        </p:nvSpPr>
        <p:spPr>
          <a:xfrm>
            <a:off x="2640330" y="1062889"/>
            <a:ext cx="64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50</a:t>
            </a:r>
            <a:endParaRPr sz="1100" b="0" i="0" u="none" strike="noStrike" cap="none">
              <a:solidFill>
                <a:srgbClr val="000000"/>
              </a:solidFill>
              <a:latin typeface="Arial"/>
              <a:ea typeface="Arial"/>
              <a:cs typeface="Arial"/>
              <a:sym typeface="Arial"/>
            </a:endParaRPr>
          </a:p>
        </p:txBody>
      </p:sp>
      <p:sp>
        <p:nvSpPr>
          <p:cNvPr id="630" name="Google Shape;630;p14"/>
          <p:cNvSpPr txBox="1"/>
          <p:nvPr/>
        </p:nvSpPr>
        <p:spPr>
          <a:xfrm>
            <a:off x="2823210" y="1455548"/>
            <a:ext cx="640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40</a:t>
            </a:r>
            <a:endParaRPr sz="1100" b="0" i="0" u="none" strike="noStrike" cap="none">
              <a:solidFill>
                <a:srgbClr val="000000"/>
              </a:solidFill>
              <a:latin typeface="Arial"/>
              <a:ea typeface="Arial"/>
              <a:cs typeface="Arial"/>
              <a:sym typeface="Arial"/>
            </a:endParaRPr>
          </a:p>
        </p:txBody>
      </p:sp>
      <p:sp>
        <p:nvSpPr>
          <p:cNvPr id="631" name="Google Shape;631;p14"/>
          <p:cNvSpPr txBox="1"/>
          <p:nvPr/>
        </p:nvSpPr>
        <p:spPr>
          <a:xfrm>
            <a:off x="2708910" y="2917866"/>
            <a:ext cx="11127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632" name="Google Shape;632;p14"/>
          <p:cNvSpPr txBox="1"/>
          <p:nvPr/>
        </p:nvSpPr>
        <p:spPr>
          <a:xfrm>
            <a:off x="80010" y="2850166"/>
            <a:ext cx="11127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cxnSp>
        <p:nvCxnSpPr>
          <p:cNvPr id="633" name="Google Shape;633;p14"/>
          <p:cNvCxnSpPr/>
          <p:nvPr/>
        </p:nvCxnSpPr>
        <p:spPr>
          <a:xfrm rot="10800000">
            <a:off x="228600" y="2383156"/>
            <a:ext cx="0" cy="446700"/>
          </a:xfrm>
          <a:prstGeom prst="straightConnector1">
            <a:avLst/>
          </a:prstGeom>
          <a:noFill/>
          <a:ln w="38100" cap="flat" cmpd="sng">
            <a:solidFill>
              <a:srgbClr val="000000"/>
            </a:solidFill>
            <a:prstDash val="solid"/>
            <a:miter lim="800000"/>
            <a:headEnd type="none" w="sm" len="sm"/>
            <a:tailEnd type="triangle" w="med" len="med"/>
          </a:ln>
        </p:spPr>
      </p:cxnSp>
      <p:cxnSp>
        <p:nvCxnSpPr>
          <p:cNvPr id="634" name="Google Shape;634;p14"/>
          <p:cNvCxnSpPr/>
          <p:nvPr/>
        </p:nvCxnSpPr>
        <p:spPr>
          <a:xfrm>
            <a:off x="217170" y="3046496"/>
            <a:ext cx="0" cy="351900"/>
          </a:xfrm>
          <a:prstGeom prst="straightConnector1">
            <a:avLst/>
          </a:prstGeom>
          <a:noFill/>
          <a:ln w="38100" cap="flat" cmpd="sng">
            <a:solidFill>
              <a:srgbClr val="000000"/>
            </a:solidFill>
            <a:prstDash val="solid"/>
            <a:miter lim="800000"/>
            <a:headEnd type="none" w="sm" len="sm"/>
            <a:tailEnd type="triangle" w="med" len="med"/>
          </a:ln>
        </p:spPr>
      </p:cxnSp>
      <p:cxnSp>
        <p:nvCxnSpPr>
          <p:cNvPr id="635" name="Google Shape;635;p14"/>
          <p:cNvCxnSpPr/>
          <p:nvPr/>
        </p:nvCxnSpPr>
        <p:spPr>
          <a:xfrm rot="10800000">
            <a:off x="2846070" y="2633385"/>
            <a:ext cx="0" cy="257400"/>
          </a:xfrm>
          <a:prstGeom prst="straightConnector1">
            <a:avLst/>
          </a:prstGeom>
          <a:noFill/>
          <a:ln w="38100" cap="flat" cmpd="sng">
            <a:solidFill>
              <a:srgbClr val="000000"/>
            </a:solidFill>
            <a:prstDash val="solid"/>
            <a:miter lim="800000"/>
            <a:headEnd type="none" w="sm" len="sm"/>
            <a:tailEnd type="triangle" w="med" len="med"/>
          </a:ln>
        </p:spPr>
      </p:cxnSp>
      <p:cxnSp>
        <p:nvCxnSpPr>
          <p:cNvPr id="636" name="Google Shape;636;p14"/>
          <p:cNvCxnSpPr/>
          <p:nvPr/>
        </p:nvCxnSpPr>
        <p:spPr>
          <a:xfrm>
            <a:off x="2846070" y="3100656"/>
            <a:ext cx="0" cy="203100"/>
          </a:xfrm>
          <a:prstGeom prst="straightConnector1">
            <a:avLst/>
          </a:prstGeom>
          <a:noFill/>
          <a:ln w="38100" cap="flat" cmpd="sng">
            <a:solidFill>
              <a:srgbClr val="000000"/>
            </a:solidFill>
            <a:prstDash val="solid"/>
            <a:miter lim="800000"/>
            <a:headEnd type="none" w="sm" len="sm"/>
            <a:tailEnd type="triangle" w="med" len="med"/>
          </a:ln>
        </p:spPr>
      </p:cxnSp>
      <p:cxnSp>
        <p:nvCxnSpPr>
          <p:cNvPr id="637" name="Google Shape;637;p14"/>
          <p:cNvCxnSpPr/>
          <p:nvPr/>
        </p:nvCxnSpPr>
        <p:spPr>
          <a:xfrm rot="10800000">
            <a:off x="5966460" y="826029"/>
            <a:ext cx="0" cy="182700"/>
          </a:xfrm>
          <a:prstGeom prst="straightConnector1">
            <a:avLst/>
          </a:prstGeom>
          <a:noFill/>
          <a:ln w="38100" cap="flat" cmpd="sng">
            <a:solidFill>
              <a:srgbClr val="000000"/>
            </a:solidFill>
            <a:prstDash val="solid"/>
            <a:miter lim="800000"/>
            <a:headEnd type="none" w="sm" len="sm"/>
            <a:tailEnd type="triangle" w="med" len="med"/>
          </a:ln>
        </p:spPr>
      </p:cxnSp>
      <p:cxnSp>
        <p:nvCxnSpPr>
          <p:cNvPr id="638" name="Google Shape;638;p14"/>
          <p:cNvCxnSpPr/>
          <p:nvPr/>
        </p:nvCxnSpPr>
        <p:spPr>
          <a:xfrm>
            <a:off x="5989320" y="1205059"/>
            <a:ext cx="0" cy="189600"/>
          </a:xfrm>
          <a:prstGeom prst="straightConnector1">
            <a:avLst/>
          </a:prstGeom>
          <a:noFill/>
          <a:ln w="38100" cap="flat" cmpd="sng">
            <a:solidFill>
              <a:srgbClr val="000000"/>
            </a:solidFill>
            <a:prstDash val="solid"/>
            <a:miter lim="800000"/>
            <a:headEnd type="none" w="sm" len="sm"/>
            <a:tailEnd type="triangle" w="med" len="med"/>
          </a:ln>
        </p:spPr>
      </p:cxnSp>
      <p:cxnSp>
        <p:nvCxnSpPr>
          <p:cNvPr id="639" name="Google Shape;639;p14"/>
          <p:cNvCxnSpPr/>
          <p:nvPr/>
        </p:nvCxnSpPr>
        <p:spPr>
          <a:xfrm rot="10800000">
            <a:off x="1428810" y="2112237"/>
            <a:ext cx="137100" cy="0"/>
          </a:xfrm>
          <a:prstGeom prst="straightConnector1">
            <a:avLst/>
          </a:prstGeom>
          <a:noFill/>
          <a:ln w="38100" cap="flat" cmpd="sng">
            <a:solidFill>
              <a:srgbClr val="000000"/>
            </a:solidFill>
            <a:prstDash val="solid"/>
            <a:miter lim="800000"/>
            <a:headEnd type="none" w="sm" len="sm"/>
            <a:tailEnd type="triangle" w="med" len="med"/>
          </a:ln>
        </p:spPr>
      </p:cxnSp>
      <p:cxnSp>
        <p:nvCxnSpPr>
          <p:cNvPr id="640" name="Google Shape;640;p14"/>
          <p:cNvCxnSpPr/>
          <p:nvPr/>
        </p:nvCxnSpPr>
        <p:spPr>
          <a:xfrm>
            <a:off x="2103120" y="2091927"/>
            <a:ext cx="148500" cy="0"/>
          </a:xfrm>
          <a:prstGeom prst="straightConnector1">
            <a:avLst/>
          </a:prstGeom>
          <a:noFill/>
          <a:ln w="38100" cap="flat" cmpd="sng">
            <a:solidFill>
              <a:srgbClr val="000000"/>
            </a:solidFill>
            <a:prstDash val="solid"/>
            <a:miter lim="800000"/>
            <a:headEnd type="none" w="sm" len="sm"/>
            <a:tailEnd type="triangle" w="med" len="med"/>
          </a:ln>
        </p:spPr>
      </p:cxnSp>
      <p:cxnSp>
        <p:nvCxnSpPr>
          <p:cNvPr id="641" name="Google Shape;641;p14"/>
          <p:cNvCxnSpPr/>
          <p:nvPr/>
        </p:nvCxnSpPr>
        <p:spPr>
          <a:xfrm>
            <a:off x="2228850" y="1739887"/>
            <a:ext cx="0" cy="142200"/>
          </a:xfrm>
          <a:prstGeom prst="straightConnector1">
            <a:avLst/>
          </a:prstGeom>
          <a:noFill/>
          <a:ln w="38100" cap="flat" cmpd="sng">
            <a:solidFill>
              <a:srgbClr val="000000"/>
            </a:solidFill>
            <a:prstDash val="solid"/>
            <a:miter lim="800000"/>
            <a:headEnd type="none" w="sm" len="sm"/>
            <a:tailEnd type="triangle" w="med" len="med"/>
          </a:ln>
        </p:spPr>
      </p:cxnSp>
      <p:cxnSp>
        <p:nvCxnSpPr>
          <p:cNvPr id="642" name="Google Shape;642;p14"/>
          <p:cNvCxnSpPr/>
          <p:nvPr/>
        </p:nvCxnSpPr>
        <p:spPr>
          <a:xfrm rot="10800000">
            <a:off x="2217420" y="1482778"/>
            <a:ext cx="0" cy="101400"/>
          </a:xfrm>
          <a:prstGeom prst="straightConnector1">
            <a:avLst/>
          </a:prstGeom>
          <a:noFill/>
          <a:ln w="38100" cap="flat" cmpd="sng">
            <a:solidFill>
              <a:srgbClr val="000000"/>
            </a:solidFill>
            <a:prstDash val="solid"/>
            <a:miter lim="800000"/>
            <a:headEnd type="none" w="sm" len="sm"/>
            <a:tailEnd type="triangle" w="med" len="med"/>
          </a:ln>
        </p:spPr>
      </p:cxnSp>
      <p:sp>
        <p:nvSpPr>
          <p:cNvPr id="643" name="Google Shape;643;p14"/>
          <p:cNvSpPr txBox="1"/>
          <p:nvPr/>
        </p:nvSpPr>
        <p:spPr>
          <a:xfrm>
            <a:off x="6132196" y="4127211"/>
            <a:ext cx="26937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400" b="0" i="0" u="none" strike="noStrike" cap="none">
                <a:solidFill>
                  <a:srgbClr val="000000"/>
                </a:solidFill>
                <a:latin typeface="Arial"/>
                <a:ea typeface="Arial"/>
                <a:cs typeface="Arial"/>
                <a:sym typeface="Arial"/>
              </a:rPr>
              <a:t>EXTENSION SHEET</a:t>
            </a:r>
            <a:endParaRPr sz="1400" b="0" i="0" u="none" strike="noStrike" cap="none">
              <a:solidFill>
                <a:srgbClr val="000000"/>
              </a:solidFill>
              <a:latin typeface="Arial"/>
              <a:ea typeface="Arial"/>
              <a:cs typeface="Arial"/>
              <a:sym typeface="Arial"/>
            </a:endParaRPr>
          </a:p>
        </p:txBody>
      </p:sp>
      <p:sp>
        <p:nvSpPr>
          <p:cNvPr id="644" name="Google Shape;644;p14"/>
          <p:cNvSpPr txBox="1"/>
          <p:nvPr/>
        </p:nvSpPr>
        <p:spPr>
          <a:xfrm>
            <a:off x="5840730" y="3235637"/>
            <a:ext cx="29946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All measurements in km</a:t>
            </a:r>
            <a:endParaRPr sz="1100" b="0" i="0" u="none" strike="noStrike" cap="none">
              <a:solidFill>
                <a:srgbClr val="000000"/>
              </a:solidFill>
              <a:latin typeface="Arial"/>
              <a:ea typeface="Arial"/>
              <a:cs typeface="Arial"/>
              <a:sym typeface="Arial"/>
            </a:endParaRPr>
          </a:p>
        </p:txBody>
      </p:sp>
      <p:sp>
        <p:nvSpPr>
          <p:cNvPr id="645" name="Google Shape;645;p14"/>
          <p:cNvSpPr txBox="1"/>
          <p:nvPr/>
        </p:nvSpPr>
        <p:spPr>
          <a:xfrm>
            <a:off x="6210291" y="4448210"/>
            <a:ext cx="18594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400" b="0" i="0" u="none" strike="noStrike" cap="none">
                <a:solidFill>
                  <a:srgbClr val="000000"/>
                </a:solidFill>
                <a:latin typeface="Arial"/>
                <a:ea typeface="Arial"/>
                <a:cs typeface="Arial"/>
                <a:sym typeface="Arial"/>
              </a:rPr>
              <a:t>PRESENT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15" name="Rectangle 14">
            <a:extLst>
              <a:ext uri="{FF2B5EF4-FFF2-40B4-BE49-F238E27FC236}">
                <a16:creationId xmlns:a16="http://schemas.microsoft.com/office/drawing/2014/main" id="{E92359CD-7CF6-4DCE-846D-190855E52415}"/>
              </a:ext>
            </a:extLst>
          </p:cNvPr>
          <p:cNvSpPr/>
          <p:nvPr/>
        </p:nvSpPr>
        <p:spPr>
          <a:xfrm>
            <a:off x="-45660" y="0"/>
            <a:ext cx="92467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0" name="Google Shape;650;p15"/>
          <p:cNvSpPr/>
          <p:nvPr/>
        </p:nvSpPr>
        <p:spPr>
          <a:xfrm>
            <a:off x="228600" y="913949"/>
            <a:ext cx="8606791" cy="1798892"/>
          </a:xfrm>
          <a:custGeom>
            <a:avLst/>
            <a:gdLst/>
            <a:ahLst/>
            <a:cxnLst/>
            <a:rect l="l" t="t" r="r" b="b"/>
            <a:pathLst>
              <a:path w="9563101" h="3378201" extrusionOk="0">
                <a:moveTo>
                  <a:pt x="0" y="0"/>
                </a:moveTo>
                <a:lnTo>
                  <a:pt x="9563100" y="0"/>
                </a:lnTo>
                <a:lnTo>
                  <a:pt x="9563100" y="3378200"/>
                </a:lnTo>
                <a:lnTo>
                  <a:pt x="0" y="3378200"/>
                </a:lnTo>
                <a:close/>
              </a:path>
            </a:pathLst>
          </a:custGeom>
          <a:solidFill>
            <a:srgbClr val="FFFFFF"/>
          </a:solidFill>
          <a:ln w="12700" cap="flat" cmpd="sng">
            <a:solidFill>
              <a:srgbClr val="000000"/>
            </a:solidFill>
            <a:prstDash val="solid"/>
            <a:miter lim="800000"/>
            <a:headEnd type="none" w="sm" len="sm"/>
            <a:tailEnd type="none" w="sm" len="sm"/>
          </a:ln>
        </p:spPr>
        <p:txBody>
          <a:bodyPr spcFirstLastPara="1" wrap="square" lIns="63900" tIns="31925" rIns="63900" bIns="31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651" name="Google Shape;651;p15"/>
          <p:cNvSpPr/>
          <p:nvPr/>
        </p:nvSpPr>
        <p:spPr>
          <a:xfrm>
            <a:off x="337185" y="3940134"/>
            <a:ext cx="8633423" cy="2501068"/>
          </a:xfrm>
          <a:custGeom>
            <a:avLst/>
            <a:gdLst/>
            <a:ahLst/>
            <a:cxnLst/>
            <a:rect l="l" t="t" r="r" b="b"/>
            <a:pathLst>
              <a:path w="9592692" h="4696842" extrusionOk="0">
                <a:moveTo>
                  <a:pt x="0" y="0"/>
                </a:moveTo>
                <a:lnTo>
                  <a:pt x="9592691" y="0"/>
                </a:lnTo>
                <a:lnTo>
                  <a:pt x="9592691" y="4696841"/>
                </a:lnTo>
                <a:lnTo>
                  <a:pt x="0" y="4696841"/>
                </a:lnTo>
                <a:close/>
              </a:path>
            </a:pathLst>
          </a:custGeom>
          <a:solidFill>
            <a:srgbClr val="FFFFFF"/>
          </a:solidFill>
          <a:ln w="12700" cap="flat" cmpd="sng">
            <a:solidFill>
              <a:srgbClr val="000000"/>
            </a:solidFill>
            <a:prstDash val="solid"/>
            <a:miter lim="800000"/>
            <a:headEnd type="none" w="sm" len="sm"/>
            <a:tailEnd type="none" w="sm" len="sm"/>
          </a:ln>
        </p:spPr>
        <p:txBody>
          <a:bodyPr spcFirstLastPara="1" wrap="square" lIns="63900" tIns="31925" rIns="63900" bIns="31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652" name="Google Shape;652;p15"/>
          <p:cNvSpPr txBox="1"/>
          <p:nvPr/>
        </p:nvSpPr>
        <p:spPr>
          <a:xfrm>
            <a:off x="971550" y="27080"/>
            <a:ext cx="7292400" cy="5610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How big an impact is climate change having on food supply?</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Lake Chad</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Volume of 3D shapes</a:t>
            </a:r>
            <a:endParaRPr sz="1100" b="0" i="0" u="none" strike="noStrike" cap="none">
              <a:solidFill>
                <a:srgbClr val="000000"/>
              </a:solidFill>
              <a:latin typeface="Arial"/>
              <a:ea typeface="Arial"/>
              <a:cs typeface="Arial"/>
              <a:sym typeface="Arial"/>
            </a:endParaRPr>
          </a:p>
        </p:txBody>
      </p:sp>
      <p:sp>
        <p:nvSpPr>
          <p:cNvPr id="653" name="Google Shape;653;p15"/>
          <p:cNvSpPr txBox="1"/>
          <p:nvPr/>
        </p:nvSpPr>
        <p:spPr>
          <a:xfrm>
            <a:off x="34290" y="676999"/>
            <a:ext cx="66066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Starter task: Name these 3D shapes. Circle the prisms.</a:t>
            </a:r>
            <a:endParaRPr sz="1100" b="0" i="0" u="none" strike="noStrike" cap="none">
              <a:solidFill>
                <a:srgbClr val="000000"/>
              </a:solidFill>
              <a:latin typeface="Arial"/>
              <a:ea typeface="Arial"/>
              <a:cs typeface="Arial"/>
              <a:sym typeface="Arial"/>
            </a:endParaRPr>
          </a:p>
        </p:txBody>
      </p:sp>
      <p:pic>
        <p:nvPicPr>
          <p:cNvPr id="654" name="Google Shape;654;p15"/>
          <p:cNvPicPr preferRelativeResize="0"/>
          <p:nvPr/>
        </p:nvPicPr>
        <p:blipFill rotWithShape="1">
          <a:blip r:embed="rId3">
            <a:alphaModFix/>
          </a:blip>
          <a:srcRect/>
          <a:stretch/>
        </p:blipFill>
        <p:spPr>
          <a:xfrm>
            <a:off x="308611" y="1073043"/>
            <a:ext cx="5227967" cy="1554728"/>
          </a:xfrm>
          <a:prstGeom prst="rect">
            <a:avLst/>
          </a:prstGeom>
          <a:solidFill>
            <a:srgbClr val="000000">
              <a:alpha val="0"/>
            </a:srgbClr>
          </a:solidFill>
          <a:ln>
            <a:noFill/>
          </a:ln>
        </p:spPr>
      </p:pic>
      <p:sp>
        <p:nvSpPr>
          <p:cNvPr id="655" name="Google Shape;655;p15"/>
          <p:cNvSpPr txBox="1"/>
          <p:nvPr/>
        </p:nvSpPr>
        <p:spPr>
          <a:xfrm>
            <a:off x="5680710" y="1279529"/>
            <a:ext cx="663000" cy="11217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A:</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B:</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C:</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D:</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E:</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F:</a:t>
            </a:r>
            <a:endParaRPr sz="1200" b="0" i="0" u="none" strike="noStrike" cap="none">
              <a:solidFill>
                <a:srgbClr val="000000"/>
              </a:solidFill>
              <a:latin typeface="Arial"/>
              <a:ea typeface="Arial"/>
              <a:cs typeface="Arial"/>
              <a:sym typeface="Arial"/>
            </a:endParaRPr>
          </a:p>
        </p:txBody>
      </p:sp>
      <p:sp>
        <p:nvSpPr>
          <p:cNvPr id="656" name="Google Shape;656;p15"/>
          <p:cNvSpPr txBox="1"/>
          <p:nvPr/>
        </p:nvSpPr>
        <p:spPr>
          <a:xfrm>
            <a:off x="68580" y="2775696"/>
            <a:ext cx="60579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Volume formulae: Fill in these important formulae.</a:t>
            </a:r>
            <a:endParaRPr sz="1100" b="0" i="0" u="none" strike="noStrike" cap="none">
              <a:solidFill>
                <a:srgbClr val="000000"/>
              </a:solidFill>
              <a:latin typeface="Arial"/>
              <a:ea typeface="Arial"/>
              <a:cs typeface="Arial"/>
              <a:sym typeface="Arial"/>
            </a:endParaRPr>
          </a:p>
        </p:txBody>
      </p:sp>
      <p:sp>
        <p:nvSpPr>
          <p:cNvPr id="657" name="Google Shape;657;p15"/>
          <p:cNvSpPr txBox="1"/>
          <p:nvPr/>
        </p:nvSpPr>
        <p:spPr>
          <a:xfrm>
            <a:off x="388620" y="3046496"/>
            <a:ext cx="6675000" cy="5610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Cuboid:  Prism: Sphere:</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Cone: Pyramid:</a:t>
            </a:r>
            <a:endParaRPr sz="1100" b="0" i="0" u="none" strike="noStrike" cap="none">
              <a:solidFill>
                <a:srgbClr val="000000"/>
              </a:solidFill>
              <a:latin typeface="Arial"/>
              <a:ea typeface="Arial"/>
              <a:cs typeface="Arial"/>
              <a:sym typeface="Arial"/>
            </a:endParaRPr>
          </a:p>
        </p:txBody>
      </p:sp>
      <p:sp>
        <p:nvSpPr>
          <p:cNvPr id="658" name="Google Shape;658;p15"/>
          <p:cNvSpPr/>
          <p:nvPr/>
        </p:nvSpPr>
        <p:spPr>
          <a:xfrm>
            <a:off x="891541" y="13541"/>
            <a:ext cx="7338061" cy="520732"/>
          </a:xfrm>
          <a:custGeom>
            <a:avLst/>
            <a:gdLst/>
            <a:ahLst/>
            <a:cxnLst/>
            <a:rect l="l" t="t" r="r" b="b"/>
            <a:pathLst>
              <a:path w="8153401" h="977901" extrusionOk="0">
                <a:moveTo>
                  <a:pt x="0" y="0"/>
                </a:moveTo>
                <a:lnTo>
                  <a:pt x="8153400" y="0"/>
                </a:lnTo>
                <a:lnTo>
                  <a:pt x="8153400" y="977900"/>
                </a:lnTo>
                <a:lnTo>
                  <a:pt x="0" y="977900"/>
                </a:lnTo>
                <a:close/>
              </a:path>
            </a:pathLst>
          </a:custGeom>
          <a:solidFill>
            <a:schemeClr val="accent1">
              <a:alpha val="0"/>
            </a:schemeClr>
          </a:solidFill>
          <a:ln w="12700" cap="flat" cmpd="sng">
            <a:solidFill>
              <a:srgbClr val="000000"/>
            </a:solidFill>
            <a:prstDash val="solid"/>
            <a:miter lim="800000"/>
            <a:headEnd type="none" w="sm" len="sm"/>
            <a:tailEnd type="none" w="sm" len="sm"/>
          </a:ln>
        </p:spPr>
        <p:txBody>
          <a:bodyPr spcFirstLastPara="1" wrap="square" lIns="63900" tIns="31925" rIns="63900" bIns="31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659" name="Google Shape;659;p15"/>
          <p:cNvSpPr/>
          <p:nvPr/>
        </p:nvSpPr>
        <p:spPr>
          <a:xfrm>
            <a:off x="251460" y="3005875"/>
            <a:ext cx="8598447" cy="623999"/>
          </a:xfrm>
          <a:custGeom>
            <a:avLst/>
            <a:gdLst/>
            <a:ahLst/>
            <a:cxnLst/>
            <a:rect l="l" t="t" r="r" b="b"/>
            <a:pathLst>
              <a:path w="9553830" h="1171830" extrusionOk="0">
                <a:moveTo>
                  <a:pt x="0" y="0"/>
                </a:moveTo>
                <a:lnTo>
                  <a:pt x="9553829" y="0"/>
                </a:lnTo>
                <a:lnTo>
                  <a:pt x="9553829" y="1171829"/>
                </a:lnTo>
                <a:lnTo>
                  <a:pt x="0" y="1171829"/>
                </a:lnTo>
                <a:close/>
              </a:path>
            </a:pathLst>
          </a:custGeom>
          <a:solidFill>
            <a:schemeClr val="accent1">
              <a:alpha val="0"/>
            </a:schemeClr>
          </a:solidFill>
          <a:ln w="12700" cap="flat" cmpd="sng">
            <a:solidFill>
              <a:srgbClr val="000000"/>
            </a:solidFill>
            <a:prstDash val="solid"/>
            <a:miter lim="800000"/>
            <a:headEnd type="none" w="sm" len="sm"/>
            <a:tailEnd type="none" w="sm" len="sm"/>
          </a:ln>
        </p:spPr>
        <p:txBody>
          <a:bodyPr spcFirstLastPara="1" wrap="square" lIns="63900" tIns="31925" rIns="63900" bIns="31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660" name="Google Shape;660;p15"/>
          <p:cNvSpPr txBox="1"/>
          <p:nvPr/>
        </p:nvSpPr>
        <p:spPr>
          <a:xfrm>
            <a:off x="45720" y="3703185"/>
            <a:ext cx="7315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Volume calculations: Find the volume of each of these solids.</a:t>
            </a:r>
            <a:endParaRPr sz="1100" b="0" i="0" u="none" strike="noStrike" cap="none">
              <a:solidFill>
                <a:srgbClr val="000000"/>
              </a:solidFill>
              <a:latin typeface="Arial"/>
              <a:ea typeface="Arial"/>
              <a:cs typeface="Arial"/>
              <a:sym typeface="Arial"/>
            </a:endParaRPr>
          </a:p>
        </p:txBody>
      </p:sp>
      <p:pic>
        <p:nvPicPr>
          <p:cNvPr id="661" name="Google Shape;661;p15"/>
          <p:cNvPicPr preferRelativeResize="0"/>
          <p:nvPr/>
        </p:nvPicPr>
        <p:blipFill rotWithShape="1">
          <a:blip r:embed="rId4">
            <a:alphaModFix/>
          </a:blip>
          <a:srcRect/>
          <a:stretch/>
        </p:blipFill>
        <p:spPr>
          <a:xfrm>
            <a:off x="1543050" y="4136464"/>
            <a:ext cx="6208091" cy="2136135"/>
          </a:xfrm>
          <a:prstGeom prst="rect">
            <a:avLst/>
          </a:prstGeom>
          <a:solidFill>
            <a:srgbClr val="000000">
              <a:alpha val="0"/>
            </a:srgbClr>
          </a:solidFill>
          <a:ln>
            <a:noFill/>
          </a:ln>
        </p:spPr>
      </p:pic>
      <p:sp>
        <p:nvSpPr>
          <p:cNvPr id="662" name="Google Shape;662;p15"/>
          <p:cNvSpPr txBox="1"/>
          <p:nvPr/>
        </p:nvSpPr>
        <p:spPr>
          <a:xfrm>
            <a:off x="6446520" y="304650"/>
            <a:ext cx="1783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EXTENSION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8835"/>
        </a:solidFill>
        <a:effectLst/>
      </p:bgPr>
    </p:bg>
    <p:spTree>
      <p:nvGrpSpPr>
        <p:cNvPr id="1" name="Shape 96"/>
        <p:cNvGrpSpPr/>
        <p:nvPr/>
      </p:nvGrpSpPr>
      <p:grpSpPr>
        <a:xfrm>
          <a:off x="0" y="0"/>
          <a:ext cx="0" cy="0"/>
          <a:chOff x="0" y="0"/>
          <a:chExt cx="0" cy="0"/>
        </a:xfrm>
      </p:grpSpPr>
      <p:pic>
        <p:nvPicPr>
          <p:cNvPr id="98" name="Google Shape;98;g76b1e91171_0_0"/>
          <p:cNvPicPr preferRelativeResize="0"/>
          <p:nvPr/>
        </p:nvPicPr>
        <p:blipFill>
          <a:blip r:embed="rId3">
            <a:alphaModFix/>
          </a:blip>
          <a:stretch>
            <a:fillRect/>
          </a:stretch>
        </p:blipFill>
        <p:spPr>
          <a:xfrm>
            <a:off x="152400" y="1112520"/>
            <a:ext cx="8858100" cy="4827550"/>
          </a:xfrm>
          <a:prstGeom prst="rect">
            <a:avLst/>
          </a:prstGeom>
          <a:noFill/>
          <a:ln>
            <a:noFill/>
          </a:ln>
        </p:spPr>
      </p:pic>
      <p:pic>
        <p:nvPicPr>
          <p:cNvPr id="2" name="Picture 1">
            <a:extLst>
              <a:ext uri="{FF2B5EF4-FFF2-40B4-BE49-F238E27FC236}">
                <a16:creationId xmlns:a16="http://schemas.microsoft.com/office/drawing/2014/main" id="{688C1CB6-6858-4B5C-96BF-53878E9C2B1C}"/>
              </a:ext>
            </a:extLst>
          </p:cNvPr>
          <p:cNvPicPr>
            <a:picLocks noChangeAspect="1"/>
          </p:cNvPicPr>
          <p:nvPr/>
        </p:nvPicPr>
        <p:blipFill rotWithShape="1">
          <a:blip r:embed="rId4"/>
          <a:srcRect l="5167" t="16798" r="24667" b="47925"/>
          <a:stretch/>
        </p:blipFill>
        <p:spPr>
          <a:xfrm>
            <a:off x="4450080" y="0"/>
            <a:ext cx="4419600" cy="124924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17" name="Rectangle 16">
            <a:extLst>
              <a:ext uri="{FF2B5EF4-FFF2-40B4-BE49-F238E27FC236}">
                <a16:creationId xmlns:a16="http://schemas.microsoft.com/office/drawing/2014/main" id="{3C174DD1-7F11-4DFC-9786-2938A7587712}"/>
              </a:ext>
            </a:extLst>
          </p:cNvPr>
          <p:cNvSpPr/>
          <p:nvPr/>
        </p:nvSpPr>
        <p:spPr>
          <a:xfrm>
            <a:off x="-45660" y="0"/>
            <a:ext cx="92467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7" name="Google Shape;667;p16"/>
          <p:cNvSpPr txBox="1"/>
          <p:nvPr/>
        </p:nvSpPr>
        <p:spPr>
          <a:xfrm>
            <a:off x="0" y="54160"/>
            <a:ext cx="92355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Reverse calculations: Find the missing lengths required to give a volume of 72km3</a:t>
            </a:r>
            <a:endParaRPr sz="1100" b="0" i="0" u="none" strike="noStrike" cap="none" baseline="30000">
              <a:solidFill>
                <a:srgbClr val="000000"/>
              </a:solidFill>
              <a:latin typeface="Arial"/>
              <a:ea typeface="Arial"/>
              <a:cs typeface="Arial"/>
              <a:sym typeface="Arial"/>
            </a:endParaRPr>
          </a:p>
        </p:txBody>
      </p:sp>
      <p:sp>
        <p:nvSpPr>
          <p:cNvPr id="668" name="Google Shape;668;p16"/>
          <p:cNvSpPr/>
          <p:nvPr/>
        </p:nvSpPr>
        <p:spPr>
          <a:xfrm>
            <a:off x="228600" y="304650"/>
            <a:ext cx="8616278" cy="2277898"/>
          </a:xfrm>
          <a:custGeom>
            <a:avLst/>
            <a:gdLst/>
            <a:ahLst/>
            <a:cxnLst/>
            <a:rect l="l" t="t" r="r" b="b"/>
            <a:pathLst>
              <a:path w="9573642" h="4277742" extrusionOk="0">
                <a:moveTo>
                  <a:pt x="0" y="0"/>
                </a:moveTo>
                <a:lnTo>
                  <a:pt x="9573641" y="0"/>
                </a:lnTo>
                <a:lnTo>
                  <a:pt x="9573641" y="4277741"/>
                </a:lnTo>
                <a:lnTo>
                  <a:pt x="0" y="4277741"/>
                </a:lnTo>
                <a:close/>
              </a:path>
            </a:pathLst>
          </a:custGeom>
          <a:solidFill>
            <a:srgbClr val="FFFFFF"/>
          </a:solidFill>
          <a:ln w="12700" cap="flat" cmpd="sng">
            <a:solidFill>
              <a:srgbClr val="000000"/>
            </a:solidFill>
            <a:prstDash val="solid"/>
            <a:miter lim="800000"/>
            <a:headEnd type="none" w="sm" len="sm"/>
            <a:tailEnd type="none" w="sm" len="sm"/>
          </a:ln>
        </p:spPr>
        <p:txBody>
          <a:bodyPr spcFirstLastPara="1" wrap="square" lIns="63900" tIns="31925" rIns="63900" bIns="31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669" name="Google Shape;669;p16"/>
          <p:cNvSpPr/>
          <p:nvPr/>
        </p:nvSpPr>
        <p:spPr>
          <a:xfrm>
            <a:off x="154305" y="3825044"/>
            <a:ext cx="8736293" cy="1425791"/>
          </a:xfrm>
          <a:custGeom>
            <a:avLst/>
            <a:gdLst/>
            <a:ahLst/>
            <a:cxnLst/>
            <a:rect l="l" t="t" r="r" b="b"/>
            <a:pathLst>
              <a:path w="9706992" h="2677542" extrusionOk="0">
                <a:moveTo>
                  <a:pt x="0" y="0"/>
                </a:moveTo>
                <a:lnTo>
                  <a:pt x="9706991" y="0"/>
                </a:lnTo>
                <a:lnTo>
                  <a:pt x="9706991" y="2677541"/>
                </a:lnTo>
                <a:lnTo>
                  <a:pt x="0" y="2677541"/>
                </a:lnTo>
                <a:close/>
              </a:path>
            </a:pathLst>
          </a:custGeom>
          <a:solidFill>
            <a:srgbClr val="FFFFFF"/>
          </a:solidFill>
          <a:ln w="12700" cap="flat" cmpd="sng">
            <a:solidFill>
              <a:srgbClr val="000000"/>
            </a:solidFill>
            <a:prstDash val="solid"/>
            <a:miter lim="800000"/>
            <a:headEnd type="none" w="sm" len="sm"/>
            <a:tailEnd type="none" w="sm" len="sm"/>
          </a:ln>
        </p:spPr>
        <p:txBody>
          <a:bodyPr spcFirstLastPara="1" wrap="square" lIns="63900" tIns="31925" rIns="63900" bIns="31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670" name="Google Shape;670;p16"/>
          <p:cNvSpPr txBox="1"/>
          <p:nvPr/>
        </p:nvSpPr>
        <p:spPr>
          <a:xfrm>
            <a:off x="22860" y="2714766"/>
            <a:ext cx="88467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What factors have contributed to the shrinkage of Lake Chad over 50 years?</a:t>
            </a:r>
            <a:endParaRPr sz="1100" b="0" i="0" u="none" strike="noStrike" cap="none">
              <a:solidFill>
                <a:srgbClr val="000000"/>
              </a:solidFill>
              <a:latin typeface="Arial"/>
              <a:ea typeface="Arial"/>
              <a:cs typeface="Arial"/>
              <a:sym typeface="Arial"/>
            </a:endParaRPr>
          </a:p>
        </p:txBody>
      </p:sp>
      <p:sp>
        <p:nvSpPr>
          <p:cNvPr id="671" name="Google Shape;671;p16"/>
          <p:cNvSpPr txBox="1"/>
          <p:nvPr/>
        </p:nvSpPr>
        <p:spPr>
          <a:xfrm>
            <a:off x="68580" y="3432385"/>
            <a:ext cx="9235500" cy="3948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Conversion of units: Estimate the gallons of water and the total weight of fish in Lake  Chad in the past and present using your pyramid models.</a:t>
            </a:r>
            <a:endParaRPr sz="1100" b="0" i="0" u="none" strike="noStrike" cap="none">
              <a:solidFill>
                <a:srgbClr val="000000"/>
              </a:solidFill>
              <a:latin typeface="Arial"/>
              <a:ea typeface="Arial"/>
              <a:cs typeface="Arial"/>
              <a:sym typeface="Arial"/>
            </a:endParaRPr>
          </a:p>
        </p:txBody>
      </p:sp>
      <p:sp>
        <p:nvSpPr>
          <p:cNvPr id="672" name="Google Shape;672;p16"/>
          <p:cNvSpPr txBox="1"/>
          <p:nvPr/>
        </p:nvSpPr>
        <p:spPr>
          <a:xfrm>
            <a:off x="68580" y="5950822"/>
            <a:ext cx="90297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What impacts would the change in fish stocks over the last 50 years have on local communities in the four surrounding countries?</a:t>
            </a:r>
            <a:endParaRPr sz="1100" b="0" i="0" u="none" strike="noStrike" cap="none">
              <a:solidFill>
                <a:srgbClr val="000000"/>
              </a:solidFill>
              <a:latin typeface="Arial"/>
              <a:ea typeface="Arial"/>
              <a:cs typeface="Arial"/>
              <a:sym typeface="Arial"/>
            </a:endParaRPr>
          </a:p>
        </p:txBody>
      </p:sp>
      <p:sp>
        <p:nvSpPr>
          <p:cNvPr id="673" name="Google Shape;673;p16"/>
          <p:cNvSpPr txBox="1"/>
          <p:nvPr/>
        </p:nvSpPr>
        <p:spPr>
          <a:xfrm>
            <a:off x="45720" y="2877246"/>
            <a:ext cx="9166800" cy="3948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_________________________________________________________________ _________________________________________________________________ _________________________________________________________________</a:t>
            </a:r>
            <a:endParaRPr sz="1100" b="0" i="0" u="none" strike="noStrike" cap="none">
              <a:solidFill>
                <a:srgbClr val="000000"/>
              </a:solidFill>
              <a:latin typeface="Arial"/>
              <a:ea typeface="Arial"/>
              <a:cs typeface="Arial"/>
              <a:sym typeface="Arial"/>
            </a:endParaRPr>
          </a:p>
        </p:txBody>
      </p:sp>
      <p:sp>
        <p:nvSpPr>
          <p:cNvPr id="674" name="Google Shape;674;p16"/>
          <p:cNvSpPr txBox="1"/>
          <p:nvPr/>
        </p:nvSpPr>
        <p:spPr>
          <a:xfrm>
            <a:off x="11430" y="6275781"/>
            <a:ext cx="9166800" cy="3948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000000"/>
                </a:solidFill>
                <a:latin typeface="Arial"/>
                <a:ea typeface="Arial"/>
                <a:cs typeface="Arial"/>
                <a:sym typeface="Arial"/>
              </a:rPr>
              <a:t>_________________________________________________________________ _________________________________________________________________</a:t>
            </a:r>
            <a:endParaRPr sz="1100" b="0" i="0" u="none" strike="noStrike" cap="none" dirty="0">
              <a:solidFill>
                <a:srgbClr val="000000"/>
              </a:solidFill>
              <a:latin typeface="Arial"/>
              <a:ea typeface="Arial"/>
              <a:cs typeface="Arial"/>
              <a:sym typeface="Arial"/>
            </a:endParaRPr>
          </a:p>
        </p:txBody>
      </p:sp>
      <p:pic>
        <p:nvPicPr>
          <p:cNvPr id="675" name="Google Shape;675;p16"/>
          <p:cNvPicPr preferRelativeResize="0"/>
          <p:nvPr/>
        </p:nvPicPr>
        <p:blipFill rotWithShape="1">
          <a:blip r:embed="rId3">
            <a:alphaModFix/>
          </a:blip>
          <a:srcRect/>
          <a:stretch/>
        </p:blipFill>
        <p:spPr>
          <a:xfrm>
            <a:off x="4469130" y="4055224"/>
            <a:ext cx="1645920" cy="622839"/>
          </a:xfrm>
          <a:prstGeom prst="rect">
            <a:avLst/>
          </a:prstGeom>
          <a:solidFill>
            <a:srgbClr val="000000">
              <a:alpha val="0"/>
            </a:srgbClr>
          </a:solidFill>
          <a:ln>
            <a:noFill/>
          </a:ln>
        </p:spPr>
      </p:pic>
      <p:pic>
        <p:nvPicPr>
          <p:cNvPr id="676" name="Google Shape;676;p16"/>
          <p:cNvPicPr preferRelativeResize="0"/>
          <p:nvPr/>
        </p:nvPicPr>
        <p:blipFill rotWithShape="1">
          <a:blip r:embed="rId4">
            <a:alphaModFix/>
          </a:blip>
          <a:srcRect/>
          <a:stretch/>
        </p:blipFill>
        <p:spPr>
          <a:xfrm>
            <a:off x="302895" y="4028144"/>
            <a:ext cx="1657350" cy="629609"/>
          </a:xfrm>
          <a:prstGeom prst="rect">
            <a:avLst/>
          </a:prstGeom>
          <a:solidFill>
            <a:srgbClr val="000000">
              <a:alpha val="0"/>
            </a:srgbClr>
          </a:solidFill>
          <a:ln>
            <a:noFill/>
          </a:ln>
        </p:spPr>
      </p:pic>
      <p:sp>
        <p:nvSpPr>
          <p:cNvPr id="677" name="Google Shape;677;p16"/>
          <p:cNvSpPr txBox="1"/>
          <p:nvPr/>
        </p:nvSpPr>
        <p:spPr>
          <a:xfrm>
            <a:off x="171450" y="3892745"/>
            <a:ext cx="15087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PRESENT</a:t>
            </a:r>
            <a:endParaRPr sz="1100" b="0" i="0" u="none" strike="noStrike" cap="none">
              <a:solidFill>
                <a:srgbClr val="000000"/>
              </a:solidFill>
              <a:latin typeface="Arial"/>
              <a:ea typeface="Arial"/>
              <a:cs typeface="Arial"/>
              <a:sym typeface="Arial"/>
            </a:endParaRPr>
          </a:p>
        </p:txBody>
      </p:sp>
      <p:sp>
        <p:nvSpPr>
          <p:cNvPr id="678" name="Google Shape;678;p16"/>
          <p:cNvSpPr txBox="1"/>
          <p:nvPr/>
        </p:nvSpPr>
        <p:spPr>
          <a:xfrm>
            <a:off x="4640580" y="3906284"/>
            <a:ext cx="10059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PAST</a:t>
            </a:r>
            <a:endParaRPr sz="1100" b="0" i="0" u="none" strike="noStrike" cap="none">
              <a:solidFill>
                <a:srgbClr val="000000"/>
              </a:solidFill>
              <a:latin typeface="Arial"/>
              <a:ea typeface="Arial"/>
              <a:cs typeface="Arial"/>
              <a:sym typeface="Arial"/>
            </a:endParaRPr>
          </a:p>
        </p:txBody>
      </p:sp>
      <p:sp>
        <p:nvSpPr>
          <p:cNvPr id="679" name="Google Shape;679;p16"/>
          <p:cNvSpPr txBox="1"/>
          <p:nvPr/>
        </p:nvSpPr>
        <p:spPr>
          <a:xfrm>
            <a:off x="80010" y="5280593"/>
            <a:ext cx="7795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Explain the advantages and disadvantages of calculating the amount of fish in Lake Chad in this way.</a:t>
            </a:r>
            <a:endParaRPr sz="1100" b="0" i="0" u="none" strike="noStrike" cap="none">
              <a:solidFill>
                <a:srgbClr val="000000"/>
              </a:solidFill>
              <a:latin typeface="Arial"/>
              <a:ea typeface="Arial"/>
              <a:cs typeface="Arial"/>
              <a:sym typeface="Arial"/>
            </a:endParaRPr>
          </a:p>
        </p:txBody>
      </p:sp>
      <p:sp>
        <p:nvSpPr>
          <p:cNvPr id="680" name="Google Shape;680;p16"/>
          <p:cNvSpPr txBox="1"/>
          <p:nvPr/>
        </p:nvSpPr>
        <p:spPr>
          <a:xfrm>
            <a:off x="34290" y="5619092"/>
            <a:ext cx="9166800" cy="3948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_________________________________________________________________ _________________________________________________________________</a:t>
            </a:r>
            <a:endParaRPr sz="1100" b="0" i="0" u="none" strike="noStrike" cap="none">
              <a:solidFill>
                <a:srgbClr val="000000"/>
              </a:solidFill>
              <a:latin typeface="Arial"/>
              <a:ea typeface="Arial"/>
              <a:cs typeface="Arial"/>
              <a:sym typeface="Arial"/>
            </a:endParaRPr>
          </a:p>
        </p:txBody>
      </p:sp>
      <p:pic>
        <p:nvPicPr>
          <p:cNvPr id="681" name="Google Shape;681;p16"/>
          <p:cNvPicPr preferRelativeResize="0"/>
          <p:nvPr/>
        </p:nvPicPr>
        <p:blipFill rotWithShape="1">
          <a:blip r:embed="rId5">
            <a:alphaModFix/>
          </a:blip>
          <a:srcRect/>
          <a:stretch/>
        </p:blipFill>
        <p:spPr>
          <a:xfrm>
            <a:off x="1303020" y="331729"/>
            <a:ext cx="6226035" cy="2211823"/>
          </a:xfrm>
          <a:prstGeom prst="rect">
            <a:avLst/>
          </a:prstGeom>
          <a:solidFill>
            <a:srgbClr val="000000">
              <a:alpha val="0"/>
            </a:srgbClr>
          </a:solid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15" name="Rectangle 14">
            <a:extLst>
              <a:ext uri="{FF2B5EF4-FFF2-40B4-BE49-F238E27FC236}">
                <a16:creationId xmlns:a16="http://schemas.microsoft.com/office/drawing/2014/main" id="{1E153606-F223-4DB4-A53E-DBC4AC9C5420}"/>
              </a:ext>
            </a:extLst>
          </p:cNvPr>
          <p:cNvSpPr/>
          <p:nvPr/>
        </p:nvSpPr>
        <p:spPr>
          <a:xfrm>
            <a:off x="-45660" y="0"/>
            <a:ext cx="92467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6" name="Google Shape;686;p17"/>
          <p:cNvSpPr/>
          <p:nvPr/>
        </p:nvSpPr>
        <p:spPr>
          <a:xfrm>
            <a:off x="337185" y="3940134"/>
            <a:ext cx="8633423" cy="2501068"/>
          </a:xfrm>
          <a:custGeom>
            <a:avLst/>
            <a:gdLst/>
            <a:ahLst/>
            <a:cxnLst/>
            <a:rect l="l" t="t" r="r" b="b"/>
            <a:pathLst>
              <a:path w="9592692" h="4696842" extrusionOk="0">
                <a:moveTo>
                  <a:pt x="0" y="0"/>
                </a:moveTo>
                <a:lnTo>
                  <a:pt x="9592691" y="0"/>
                </a:lnTo>
                <a:lnTo>
                  <a:pt x="9592691" y="4696841"/>
                </a:lnTo>
                <a:lnTo>
                  <a:pt x="0" y="4696841"/>
                </a:lnTo>
                <a:close/>
              </a:path>
            </a:pathLst>
          </a:custGeom>
          <a:solidFill>
            <a:srgbClr val="FFFFFF"/>
          </a:solidFill>
          <a:ln w="12700" cap="flat" cmpd="sng">
            <a:solidFill>
              <a:srgbClr val="000000"/>
            </a:solidFill>
            <a:prstDash val="solid"/>
            <a:miter lim="800000"/>
            <a:headEnd type="none" w="sm" len="sm"/>
            <a:tailEnd type="none" w="sm" len="sm"/>
          </a:ln>
        </p:spPr>
        <p:txBody>
          <a:bodyPr spcFirstLastPara="1" wrap="square" lIns="63900" tIns="31925" rIns="63900" bIns="31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687" name="Google Shape;687;p17"/>
          <p:cNvSpPr/>
          <p:nvPr/>
        </p:nvSpPr>
        <p:spPr>
          <a:xfrm>
            <a:off x="228600" y="913949"/>
            <a:ext cx="8606791" cy="1798892"/>
          </a:xfrm>
          <a:custGeom>
            <a:avLst/>
            <a:gdLst/>
            <a:ahLst/>
            <a:cxnLst/>
            <a:rect l="l" t="t" r="r" b="b"/>
            <a:pathLst>
              <a:path w="9563101" h="3378201" extrusionOk="0">
                <a:moveTo>
                  <a:pt x="0" y="0"/>
                </a:moveTo>
                <a:lnTo>
                  <a:pt x="9563100" y="0"/>
                </a:lnTo>
                <a:lnTo>
                  <a:pt x="9563100" y="3378200"/>
                </a:lnTo>
                <a:lnTo>
                  <a:pt x="0" y="3378200"/>
                </a:lnTo>
                <a:close/>
              </a:path>
            </a:pathLst>
          </a:custGeom>
          <a:solidFill>
            <a:srgbClr val="FFFFFF"/>
          </a:solidFill>
          <a:ln w="12700" cap="flat" cmpd="sng">
            <a:solidFill>
              <a:srgbClr val="000000"/>
            </a:solidFill>
            <a:prstDash val="solid"/>
            <a:miter lim="800000"/>
            <a:headEnd type="none" w="sm" len="sm"/>
            <a:tailEnd type="none" w="sm" len="sm"/>
          </a:ln>
        </p:spPr>
        <p:txBody>
          <a:bodyPr spcFirstLastPara="1" wrap="square" lIns="63900" tIns="31925" rIns="63900" bIns="31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688" name="Google Shape;688;p17"/>
          <p:cNvSpPr txBox="1"/>
          <p:nvPr/>
        </p:nvSpPr>
        <p:spPr>
          <a:xfrm>
            <a:off x="971550" y="27080"/>
            <a:ext cx="7292400" cy="5610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How big an impact is climate change having on food supply?</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Lake Chad</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Volume of 3D shapes</a:t>
            </a:r>
            <a:endParaRPr sz="1100" b="0" i="0" u="none" strike="noStrike" cap="none">
              <a:solidFill>
                <a:srgbClr val="000000"/>
              </a:solidFill>
              <a:latin typeface="Arial"/>
              <a:ea typeface="Arial"/>
              <a:cs typeface="Arial"/>
              <a:sym typeface="Arial"/>
            </a:endParaRPr>
          </a:p>
        </p:txBody>
      </p:sp>
      <p:sp>
        <p:nvSpPr>
          <p:cNvPr id="689" name="Google Shape;689;p17"/>
          <p:cNvSpPr txBox="1"/>
          <p:nvPr/>
        </p:nvSpPr>
        <p:spPr>
          <a:xfrm>
            <a:off x="34290" y="676999"/>
            <a:ext cx="66066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Starter task: Name these 3D shapes. Circle the prisms.</a:t>
            </a:r>
            <a:endParaRPr sz="1100" b="0" i="0" u="none" strike="noStrike" cap="none">
              <a:solidFill>
                <a:srgbClr val="000000"/>
              </a:solidFill>
              <a:latin typeface="Arial"/>
              <a:ea typeface="Arial"/>
              <a:cs typeface="Arial"/>
              <a:sym typeface="Arial"/>
            </a:endParaRPr>
          </a:p>
        </p:txBody>
      </p:sp>
      <p:pic>
        <p:nvPicPr>
          <p:cNvPr id="690" name="Google Shape;690;p17"/>
          <p:cNvPicPr preferRelativeResize="0"/>
          <p:nvPr/>
        </p:nvPicPr>
        <p:blipFill rotWithShape="1">
          <a:blip r:embed="rId3">
            <a:alphaModFix/>
          </a:blip>
          <a:srcRect/>
          <a:stretch/>
        </p:blipFill>
        <p:spPr>
          <a:xfrm>
            <a:off x="308611" y="1073043"/>
            <a:ext cx="5227967" cy="1554728"/>
          </a:xfrm>
          <a:prstGeom prst="rect">
            <a:avLst/>
          </a:prstGeom>
          <a:solidFill>
            <a:srgbClr val="000000">
              <a:alpha val="0"/>
            </a:srgbClr>
          </a:solidFill>
          <a:ln>
            <a:noFill/>
          </a:ln>
        </p:spPr>
      </p:pic>
      <p:sp>
        <p:nvSpPr>
          <p:cNvPr id="691" name="Google Shape;691;p17"/>
          <p:cNvSpPr txBox="1"/>
          <p:nvPr/>
        </p:nvSpPr>
        <p:spPr>
          <a:xfrm>
            <a:off x="5680710" y="1279529"/>
            <a:ext cx="663000" cy="11217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A:</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B:</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C:</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D:</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E:</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F:</a:t>
            </a:r>
            <a:endParaRPr sz="1200" b="0" i="0" u="none" strike="noStrike" cap="none">
              <a:solidFill>
                <a:srgbClr val="000000"/>
              </a:solidFill>
              <a:latin typeface="Arial"/>
              <a:ea typeface="Arial"/>
              <a:cs typeface="Arial"/>
              <a:sym typeface="Arial"/>
            </a:endParaRPr>
          </a:p>
        </p:txBody>
      </p:sp>
      <p:sp>
        <p:nvSpPr>
          <p:cNvPr id="692" name="Google Shape;692;p17"/>
          <p:cNvSpPr txBox="1"/>
          <p:nvPr/>
        </p:nvSpPr>
        <p:spPr>
          <a:xfrm>
            <a:off x="68580" y="2775696"/>
            <a:ext cx="60579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Volume formulae: Fill in these important formulae.</a:t>
            </a:r>
            <a:endParaRPr sz="1100" b="0" i="0" u="none" strike="noStrike" cap="none">
              <a:solidFill>
                <a:srgbClr val="000000"/>
              </a:solidFill>
              <a:latin typeface="Arial"/>
              <a:ea typeface="Arial"/>
              <a:cs typeface="Arial"/>
              <a:sym typeface="Arial"/>
            </a:endParaRPr>
          </a:p>
        </p:txBody>
      </p:sp>
      <p:sp>
        <p:nvSpPr>
          <p:cNvPr id="693" name="Google Shape;693;p17"/>
          <p:cNvSpPr txBox="1"/>
          <p:nvPr/>
        </p:nvSpPr>
        <p:spPr>
          <a:xfrm>
            <a:off x="388620" y="3046496"/>
            <a:ext cx="6675000" cy="5610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Cuboid:  Prism: Sphere:</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Cone: Pyramid:</a:t>
            </a:r>
            <a:endParaRPr sz="1100" b="0" i="0" u="none" strike="noStrike" cap="none">
              <a:solidFill>
                <a:srgbClr val="000000"/>
              </a:solidFill>
              <a:latin typeface="Arial"/>
              <a:ea typeface="Arial"/>
              <a:cs typeface="Arial"/>
              <a:sym typeface="Arial"/>
            </a:endParaRPr>
          </a:p>
        </p:txBody>
      </p:sp>
      <p:sp>
        <p:nvSpPr>
          <p:cNvPr id="694" name="Google Shape;694;p17"/>
          <p:cNvSpPr/>
          <p:nvPr/>
        </p:nvSpPr>
        <p:spPr>
          <a:xfrm>
            <a:off x="891541" y="13541"/>
            <a:ext cx="7338061" cy="520732"/>
          </a:xfrm>
          <a:custGeom>
            <a:avLst/>
            <a:gdLst/>
            <a:ahLst/>
            <a:cxnLst/>
            <a:rect l="l" t="t" r="r" b="b"/>
            <a:pathLst>
              <a:path w="8153401" h="977901" extrusionOk="0">
                <a:moveTo>
                  <a:pt x="0" y="0"/>
                </a:moveTo>
                <a:lnTo>
                  <a:pt x="8153400" y="0"/>
                </a:lnTo>
                <a:lnTo>
                  <a:pt x="8153400" y="977900"/>
                </a:lnTo>
                <a:lnTo>
                  <a:pt x="0" y="977900"/>
                </a:lnTo>
                <a:close/>
              </a:path>
            </a:pathLst>
          </a:custGeom>
          <a:solidFill>
            <a:schemeClr val="accent1">
              <a:alpha val="0"/>
            </a:schemeClr>
          </a:solidFill>
          <a:ln w="12700" cap="flat" cmpd="sng">
            <a:solidFill>
              <a:srgbClr val="000000"/>
            </a:solidFill>
            <a:prstDash val="solid"/>
            <a:miter lim="800000"/>
            <a:headEnd type="none" w="sm" len="sm"/>
            <a:tailEnd type="none" w="sm" len="sm"/>
          </a:ln>
        </p:spPr>
        <p:txBody>
          <a:bodyPr spcFirstLastPara="1" wrap="square" lIns="63900" tIns="31925" rIns="63900" bIns="31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695" name="Google Shape;695;p17"/>
          <p:cNvSpPr/>
          <p:nvPr/>
        </p:nvSpPr>
        <p:spPr>
          <a:xfrm>
            <a:off x="251460" y="3005875"/>
            <a:ext cx="8598447" cy="623999"/>
          </a:xfrm>
          <a:custGeom>
            <a:avLst/>
            <a:gdLst/>
            <a:ahLst/>
            <a:cxnLst/>
            <a:rect l="l" t="t" r="r" b="b"/>
            <a:pathLst>
              <a:path w="9553830" h="1171830" extrusionOk="0">
                <a:moveTo>
                  <a:pt x="0" y="0"/>
                </a:moveTo>
                <a:lnTo>
                  <a:pt x="9553829" y="0"/>
                </a:lnTo>
                <a:lnTo>
                  <a:pt x="9553829" y="1171829"/>
                </a:lnTo>
                <a:lnTo>
                  <a:pt x="0" y="1171829"/>
                </a:lnTo>
                <a:close/>
              </a:path>
            </a:pathLst>
          </a:custGeom>
          <a:solidFill>
            <a:schemeClr val="accent1">
              <a:alpha val="0"/>
            </a:schemeClr>
          </a:solidFill>
          <a:ln w="12700" cap="flat" cmpd="sng">
            <a:solidFill>
              <a:srgbClr val="000000"/>
            </a:solidFill>
            <a:prstDash val="solid"/>
            <a:miter lim="800000"/>
            <a:headEnd type="none" w="sm" len="sm"/>
            <a:tailEnd type="none" w="sm" len="sm"/>
          </a:ln>
        </p:spPr>
        <p:txBody>
          <a:bodyPr spcFirstLastPara="1" wrap="square" lIns="63900" tIns="31925" rIns="63900" bIns="31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696" name="Google Shape;696;p17"/>
          <p:cNvSpPr txBox="1"/>
          <p:nvPr/>
        </p:nvSpPr>
        <p:spPr>
          <a:xfrm>
            <a:off x="45720" y="3703185"/>
            <a:ext cx="7315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Volume calculations: Find the volume of each of these solids.</a:t>
            </a:r>
            <a:endParaRPr sz="1100" b="0" i="0" u="none" strike="noStrike" cap="none">
              <a:solidFill>
                <a:srgbClr val="000000"/>
              </a:solidFill>
              <a:latin typeface="Arial"/>
              <a:ea typeface="Arial"/>
              <a:cs typeface="Arial"/>
              <a:sym typeface="Arial"/>
            </a:endParaRPr>
          </a:p>
        </p:txBody>
      </p:sp>
      <p:pic>
        <p:nvPicPr>
          <p:cNvPr id="697" name="Google Shape;697;p17"/>
          <p:cNvPicPr preferRelativeResize="0"/>
          <p:nvPr/>
        </p:nvPicPr>
        <p:blipFill rotWithShape="1">
          <a:blip r:embed="rId4">
            <a:alphaModFix/>
          </a:blip>
          <a:srcRect/>
          <a:stretch/>
        </p:blipFill>
        <p:spPr>
          <a:xfrm>
            <a:off x="1543050" y="4136464"/>
            <a:ext cx="6208091" cy="2136135"/>
          </a:xfrm>
          <a:prstGeom prst="rect">
            <a:avLst/>
          </a:prstGeom>
          <a:solidFill>
            <a:srgbClr val="000000">
              <a:alpha val="0"/>
            </a:srgbClr>
          </a:solidFill>
          <a:ln>
            <a:noFill/>
          </a:ln>
        </p:spPr>
      </p:pic>
      <p:sp>
        <p:nvSpPr>
          <p:cNvPr id="698" name="Google Shape;698;p17"/>
          <p:cNvSpPr txBox="1"/>
          <p:nvPr/>
        </p:nvSpPr>
        <p:spPr>
          <a:xfrm>
            <a:off x="6446520" y="304650"/>
            <a:ext cx="17145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STANDARD</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15" name="Rectangle 14">
            <a:extLst>
              <a:ext uri="{FF2B5EF4-FFF2-40B4-BE49-F238E27FC236}">
                <a16:creationId xmlns:a16="http://schemas.microsoft.com/office/drawing/2014/main" id="{657E65E2-1613-44DC-9096-48A61619CF95}"/>
              </a:ext>
            </a:extLst>
          </p:cNvPr>
          <p:cNvSpPr/>
          <p:nvPr/>
        </p:nvSpPr>
        <p:spPr>
          <a:xfrm>
            <a:off x="-45660" y="0"/>
            <a:ext cx="92467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3" name="Google Shape;703;p18"/>
          <p:cNvSpPr txBox="1"/>
          <p:nvPr/>
        </p:nvSpPr>
        <p:spPr>
          <a:xfrm>
            <a:off x="0" y="54160"/>
            <a:ext cx="70866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Comparison calculations: Calculate the volume of each solid.</a:t>
            </a:r>
            <a:endParaRPr sz="1100" b="0" i="0" u="none" strike="noStrike" cap="none">
              <a:solidFill>
                <a:srgbClr val="000000"/>
              </a:solidFill>
              <a:latin typeface="Arial"/>
              <a:ea typeface="Arial"/>
              <a:cs typeface="Arial"/>
              <a:sym typeface="Arial"/>
            </a:endParaRPr>
          </a:p>
        </p:txBody>
      </p:sp>
      <p:sp>
        <p:nvSpPr>
          <p:cNvPr id="704" name="Google Shape;704;p18"/>
          <p:cNvSpPr/>
          <p:nvPr/>
        </p:nvSpPr>
        <p:spPr>
          <a:xfrm>
            <a:off x="228600" y="304650"/>
            <a:ext cx="8616278" cy="2277898"/>
          </a:xfrm>
          <a:custGeom>
            <a:avLst/>
            <a:gdLst/>
            <a:ahLst/>
            <a:cxnLst/>
            <a:rect l="l" t="t" r="r" b="b"/>
            <a:pathLst>
              <a:path w="9573642" h="4277742" extrusionOk="0">
                <a:moveTo>
                  <a:pt x="0" y="0"/>
                </a:moveTo>
                <a:lnTo>
                  <a:pt x="9573641" y="0"/>
                </a:lnTo>
                <a:lnTo>
                  <a:pt x="9573641" y="4277741"/>
                </a:lnTo>
                <a:lnTo>
                  <a:pt x="0" y="4277741"/>
                </a:lnTo>
                <a:close/>
              </a:path>
            </a:pathLst>
          </a:custGeom>
          <a:solidFill>
            <a:srgbClr val="FFFFFF"/>
          </a:solidFill>
          <a:ln w="12700" cap="flat" cmpd="sng">
            <a:solidFill>
              <a:srgbClr val="000000"/>
            </a:solidFill>
            <a:prstDash val="solid"/>
            <a:miter lim="800000"/>
            <a:headEnd type="none" w="sm" len="sm"/>
            <a:tailEnd type="none" w="sm" len="sm"/>
          </a:ln>
        </p:spPr>
        <p:txBody>
          <a:bodyPr spcFirstLastPara="1" wrap="square" lIns="63900" tIns="31925" rIns="63900" bIns="31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705" name="Google Shape;705;p18"/>
          <p:cNvSpPr/>
          <p:nvPr/>
        </p:nvSpPr>
        <p:spPr>
          <a:xfrm>
            <a:off x="165735" y="4102614"/>
            <a:ext cx="8736293" cy="1425791"/>
          </a:xfrm>
          <a:custGeom>
            <a:avLst/>
            <a:gdLst/>
            <a:ahLst/>
            <a:cxnLst/>
            <a:rect l="l" t="t" r="r" b="b"/>
            <a:pathLst>
              <a:path w="9706992" h="2677542" extrusionOk="0">
                <a:moveTo>
                  <a:pt x="0" y="0"/>
                </a:moveTo>
                <a:lnTo>
                  <a:pt x="9706991" y="0"/>
                </a:lnTo>
                <a:lnTo>
                  <a:pt x="9706991" y="2677541"/>
                </a:lnTo>
                <a:lnTo>
                  <a:pt x="0" y="2677541"/>
                </a:lnTo>
                <a:close/>
              </a:path>
            </a:pathLst>
          </a:custGeom>
          <a:solidFill>
            <a:srgbClr val="FFFFFF"/>
          </a:solidFill>
          <a:ln w="12700" cap="flat" cmpd="sng">
            <a:solidFill>
              <a:srgbClr val="000000"/>
            </a:solidFill>
            <a:prstDash val="solid"/>
            <a:miter lim="800000"/>
            <a:headEnd type="none" w="sm" len="sm"/>
            <a:tailEnd type="none" w="sm" len="sm"/>
          </a:ln>
        </p:spPr>
        <p:txBody>
          <a:bodyPr spcFirstLastPara="1" wrap="square" lIns="63900" tIns="31925" rIns="63900" bIns="31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706" name="Google Shape;706;p18"/>
          <p:cNvSpPr txBox="1"/>
          <p:nvPr/>
        </p:nvSpPr>
        <p:spPr>
          <a:xfrm>
            <a:off x="22860" y="2714766"/>
            <a:ext cx="9121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What factors do you think have contributed to the shrinkage of Lake Chad over  50 years?</a:t>
            </a:r>
            <a:endParaRPr sz="1100" b="0" i="0" u="none" strike="noStrike" cap="none">
              <a:solidFill>
                <a:srgbClr val="000000"/>
              </a:solidFill>
              <a:latin typeface="Arial"/>
              <a:ea typeface="Arial"/>
              <a:cs typeface="Arial"/>
              <a:sym typeface="Arial"/>
            </a:endParaRPr>
          </a:p>
        </p:txBody>
      </p:sp>
      <p:sp>
        <p:nvSpPr>
          <p:cNvPr id="707" name="Google Shape;707;p18"/>
          <p:cNvSpPr txBox="1"/>
          <p:nvPr/>
        </p:nvSpPr>
        <p:spPr>
          <a:xfrm>
            <a:off x="57150" y="3689645"/>
            <a:ext cx="9349800" cy="3948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Conversion of units: Estimate the gallons of water and the total weight of fish in Lake  Chad in the past and present using your pyramid models.</a:t>
            </a:r>
            <a:endParaRPr sz="1100" b="0" i="0" u="none" strike="noStrike" cap="none">
              <a:solidFill>
                <a:srgbClr val="000000"/>
              </a:solidFill>
              <a:latin typeface="Arial"/>
              <a:ea typeface="Arial"/>
              <a:cs typeface="Arial"/>
              <a:sym typeface="Arial"/>
            </a:endParaRPr>
          </a:p>
        </p:txBody>
      </p:sp>
      <p:sp>
        <p:nvSpPr>
          <p:cNvPr id="708" name="Google Shape;708;p18"/>
          <p:cNvSpPr txBox="1"/>
          <p:nvPr/>
        </p:nvSpPr>
        <p:spPr>
          <a:xfrm>
            <a:off x="57150" y="5619092"/>
            <a:ext cx="90297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What impacts would the change in fish stocks over the last 50 years have on local communities in the four surrounding countries?</a:t>
            </a:r>
            <a:endParaRPr sz="1100" b="0" i="0" u="none" strike="noStrike" cap="none">
              <a:solidFill>
                <a:srgbClr val="000000"/>
              </a:solidFill>
              <a:latin typeface="Arial"/>
              <a:ea typeface="Arial"/>
              <a:cs typeface="Arial"/>
              <a:sym typeface="Arial"/>
            </a:endParaRPr>
          </a:p>
        </p:txBody>
      </p:sp>
      <p:pic>
        <p:nvPicPr>
          <p:cNvPr id="709" name="Google Shape;709;p18"/>
          <p:cNvPicPr preferRelativeResize="0"/>
          <p:nvPr/>
        </p:nvPicPr>
        <p:blipFill rotWithShape="1">
          <a:blip r:embed="rId3">
            <a:alphaModFix/>
          </a:blip>
          <a:srcRect/>
          <a:stretch/>
        </p:blipFill>
        <p:spPr>
          <a:xfrm>
            <a:off x="1314450" y="358810"/>
            <a:ext cx="6150711" cy="2115892"/>
          </a:xfrm>
          <a:prstGeom prst="rect">
            <a:avLst/>
          </a:prstGeom>
          <a:solidFill>
            <a:srgbClr val="000000">
              <a:alpha val="0"/>
            </a:srgbClr>
          </a:solidFill>
          <a:ln>
            <a:noFill/>
          </a:ln>
        </p:spPr>
      </p:pic>
      <p:sp>
        <p:nvSpPr>
          <p:cNvPr id="710" name="Google Shape;710;p18"/>
          <p:cNvSpPr txBox="1"/>
          <p:nvPr/>
        </p:nvSpPr>
        <p:spPr>
          <a:xfrm>
            <a:off x="45720" y="3100656"/>
            <a:ext cx="9166800" cy="3948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_________________________________________________________________ _________________________________________________________________ _________________________________________________________________</a:t>
            </a:r>
            <a:endParaRPr sz="1100" b="0" i="0" u="none" strike="noStrike" cap="none">
              <a:solidFill>
                <a:srgbClr val="000000"/>
              </a:solidFill>
              <a:latin typeface="Arial"/>
              <a:ea typeface="Arial"/>
              <a:cs typeface="Arial"/>
              <a:sym typeface="Arial"/>
            </a:endParaRPr>
          </a:p>
        </p:txBody>
      </p:sp>
      <p:sp>
        <p:nvSpPr>
          <p:cNvPr id="711" name="Google Shape;711;p18"/>
          <p:cNvSpPr txBox="1"/>
          <p:nvPr/>
        </p:nvSpPr>
        <p:spPr>
          <a:xfrm>
            <a:off x="57150" y="5998211"/>
            <a:ext cx="9166800" cy="3948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_________________________________________________________________ _________________________________________________________________ _________________________________________________________________</a:t>
            </a:r>
            <a:endParaRPr sz="1100" b="0" i="0" u="none" strike="noStrike" cap="none">
              <a:solidFill>
                <a:srgbClr val="000000"/>
              </a:solidFill>
              <a:latin typeface="Arial"/>
              <a:ea typeface="Arial"/>
              <a:cs typeface="Arial"/>
              <a:sym typeface="Arial"/>
            </a:endParaRPr>
          </a:p>
        </p:txBody>
      </p:sp>
      <p:pic>
        <p:nvPicPr>
          <p:cNvPr id="712" name="Google Shape;712;p18"/>
          <p:cNvPicPr preferRelativeResize="0"/>
          <p:nvPr/>
        </p:nvPicPr>
        <p:blipFill rotWithShape="1">
          <a:blip r:embed="rId4">
            <a:alphaModFix/>
          </a:blip>
          <a:srcRect/>
          <a:stretch/>
        </p:blipFill>
        <p:spPr>
          <a:xfrm>
            <a:off x="4526280" y="4271864"/>
            <a:ext cx="1645920" cy="622839"/>
          </a:xfrm>
          <a:prstGeom prst="rect">
            <a:avLst/>
          </a:prstGeom>
          <a:solidFill>
            <a:srgbClr val="000000">
              <a:alpha val="0"/>
            </a:srgbClr>
          </a:solidFill>
          <a:ln>
            <a:noFill/>
          </a:ln>
        </p:spPr>
      </p:pic>
      <p:pic>
        <p:nvPicPr>
          <p:cNvPr id="713" name="Google Shape;713;p18"/>
          <p:cNvPicPr preferRelativeResize="0"/>
          <p:nvPr/>
        </p:nvPicPr>
        <p:blipFill rotWithShape="1">
          <a:blip r:embed="rId5">
            <a:alphaModFix/>
          </a:blip>
          <a:srcRect/>
          <a:stretch/>
        </p:blipFill>
        <p:spPr>
          <a:xfrm>
            <a:off x="268605" y="4244784"/>
            <a:ext cx="1657350" cy="629609"/>
          </a:xfrm>
          <a:prstGeom prst="rect">
            <a:avLst/>
          </a:prstGeom>
          <a:solidFill>
            <a:srgbClr val="000000">
              <a:alpha val="0"/>
            </a:srgbClr>
          </a:solidFill>
          <a:ln>
            <a:noFill/>
          </a:ln>
        </p:spPr>
      </p:pic>
      <p:sp>
        <p:nvSpPr>
          <p:cNvPr id="714" name="Google Shape;714;p18"/>
          <p:cNvSpPr txBox="1"/>
          <p:nvPr/>
        </p:nvSpPr>
        <p:spPr>
          <a:xfrm>
            <a:off x="137160" y="4109384"/>
            <a:ext cx="15087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PRESENT</a:t>
            </a:r>
            <a:endParaRPr sz="1100" b="0" i="0" u="none" strike="noStrike" cap="none">
              <a:solidFill>
                <a:srgbClr val="000000"/>
              </a:solidFill>
              <a:latin typeface="Arial"/>
              <a:ea typeface="Arial"/>
              <a:cs typeface="Arial"/>
              <a:sym typeface="Arial"/>
            </a:endParaRPr>
          </a:p>
        </p:txBody>
      </p:sp>
      <p:sp>
        <p:nvSpPr>
          <p:cNvPr id="715" name="Google Shape;715;p18"/>
          <p:cNvSpPr txBox="1"/>
          <p:nvPr/>
        </p:nvSpPr>
        <p:spPr>
          <a:xfrm>
            <a:off x="4606290" y="4122924"/>
            <a:ext cx="10059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PAST</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15" name="Rectangle 14">
            <a:extLst>
              <a:ext uri="{FF2B5EF4-FFF2-40B4-BE49-F238E27FC236}">
                <a16:creationId xmlns:a16="http://schemas.microsoft.com/office/drawing/2014/main" id="{87C2863D-74E1-41CE-8189-070207D8198D}"/>
              </a:ext>
            </a:extLst>
          </p:cNvPr>
          <p:cNvSpPr/>
          <p:nvPr/>
        </p:nvSpPr>
        <p:spPr>
          <a:xfrm>
            <a:off x="-45660" y="0"/>
            <a:ext cx="92467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0" name="Google Shape;720;p19"/>
          <p:cNvSpPr/>
          <p:nvPr/>
        </p:nvSpPr>
        <p:spPr>
          <a:xfrm>
            <a:off x="228600" y="913949"/>
            <a:ext cx="8606791" cy="1798892"/>
          </a:xfrm>
          <a:custGeom>
            <a:avLst/>
            <a:gdLst/>
            <a:ahLst/>
            <a:cxnLst/>
            <a:rect l="l" t="t" r="r" b="b"/>
            <a:pathLst>
              <a:path w="9563101" h="3378201" extrusionOk="0">
                <a:moveTo>
                  <a:pt x="0" y="0"/>
                </a:moveTo>
                <a:lnTo>
                  <a:pt x="9563100" y="0"/>
                </a:lnTo>
                <a:lnTo>
                  <a:pt x="9563100" y="3378200"/>
                </a:lnTo>
                <a:lnTo>
                  <a:pt x="0" y="3378200"/>
                </a:lnTo>
                <a:close/>
              </a:path>
            </a:pathLst>
          </a:custGeom>
          <a:solidFill>
            <a:srgbClr val="FFFFFF"/>
          </a:solidFill>
          <a:ln w="12700" cap="flat" cmpd="sng">
            <a:solidFill>
              <a:srgbClr val="000000"/>
            </a:solidFill>
            <a:prstDash val="solid"/>
            <a:miter lim="800000"/>
            <a:headEnd type="none" w="sm" len="sm"/>
            <a:tailEnd type="none" w="sm" len="sm"/>
          </a:ln>
        </p:spPr>
        <p:txBody>
          <a:bodyPr spcFirstLastPara="1" wrap="square" lIns="63900" tIns="31925" rIns="63900" bIns="31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721" name="Google Shape;721;p19"/>
          <p:cNvSpPr txBox="1"/>
          <p:nvPr/>
        </p:nvSpPr>
        <p:spPr>
          <a:xfrm>
            <a:off x="971550" y="27080"/>
            <a:ext cx="7292400" cy="5610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How big an impact is climate change having on food supply?</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Lake Chad</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Volume of 3D shapes</a:t>
            </a:r>
            <a:endParaRPr sz="1100" b="0" i="0" u="none" strike="noStrike" cap="none">
              <a:solidFill>
                <a:srgbClr val="000000"/>
              </a:solidFill>
              <a:latin typeface="Arial"/>
              <a:ea typeface="Arial"/>
              <a:cs typeface="Arial"/>
              <a:sym typeface="Arial"/>
            </a:endParaRPr>
          </a:p>
        </p:txBody>
      </p:sp>
      <p:sp>
        <p:nvSpPr>
          <p:cNvPr id="722" name="Google Shape;722;p19"/>
          <p:cNvSpPr txBox="1"/>
          <p:nvPr/>
        </p:nvSpPr>
        <p:spPr>
          <a:xfrm>
            <a:off x="34290" y="676999"/>
            <a:ext cx="66066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Starter task: Name these 3D shapes. Circle the prisms.</a:t>
            </a:r>
            <a:endParaRPr sz="1100" b="0" i="0" u="none" strike="noStrike" cap="none">
              <a:solidFill>
                <a:srgbClr val="000000"/>
              </a:solidFill>
              <a:latin typeface="Arial"/>
              <a:ea typeface="Arial"/>
              <a:cs typeface="Arial"/>
              <a:sym typeface="Arial"/>
            </a:endParaRPr>
          </a:p>
        </p:txBody>
      </p:sp>
      <p:pic>
        <p:nvPicPr>
          <p:cNvPr id="723" name="Google Shape;723;p19"/>
          <p:cNvPicPr preferRelativeResize="0"/>
          <p:nvPr/>
        </p:nvPicPr>
        <p:blipFill rotWithShape="1">
          <a:blip r:embed="rId3">
            <a:alphaModFix/>
          </a:blip>
          <a:srcRect/>
          <a:stretch/>
        </p:blipFill>
        <p:spPr>
          <a:xfrm>
            <a:off x="308611" y="1073043"/>
            <a:ext cx="5227967" cy="1554728"/>
          </a:xfrm>
          <a:prstGeom prst="rect">
            <a:avLst/>
          </a:prstGeom>
          <a:solidFill>
            <a:srgbClr val="000000">
              <a:alpha val="0"/>
            </a:srgbClr>
          </a:solidFill>
          <a:ln>
            <a:noFill/>
          </a:ln>
        </p:spPr>
      </p:pic>
      <p:sp>
        <p:nvSpPr>
          <p:cNvPr id="724" name="Google Shape;724;p19"/>
          <p:cNvSpPr txBox="1"/>
          <p:nvPr/>
        </p:nvSpPr>
        <p:spPr>
          <a:xfrm>
            <a:off x="5680710" y="1279529"/>
            <a:ext cx="663000" cy="11217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A:</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B:</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C:</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D:</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E:</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F:</a:t>
            </a:r>
            <a:endParaRPr sz="1200" b="0" i="0" u="none" strike="noStrike" cap="none">
              <a:solidFill>
                <a:srgbClr val="000000"/>
              </a:solidFill>
              <a:latin typeface="Arial"/>
              <a:ea typeface="Arial"/>
              <a:cs typeface="Arial"/>
              <a:sym typeface="Arial"/>
            </a:endParaRPr>
          </a:p>
        </p:txBody>
      </p:sp>
      <p:sp>
        <p:nvSpPr>
          <p:cNvPr id="725" name="Google Shape;725;p19"/>
          <p:cNvSpPr txBox="1"/>
          <p:nvPr/>
        </p:nvSpPr>
        <p:spPr>
          <a:xfrm>
            <a:off x="68580" y="2775696"/>
            <a:ext cx="60579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Volume formulae: Fill in these important formulae.</a:t>
            </a:r>
            <a:endParaRPr sz="1100" b="0" i="0" u="none" strike="noStrike" cap="none">
              <a:solidFill>
                <a:srgbClr val="000000"/>
              </a:solidFill>
              <a:latin typeface="Arial"/>
              <a:ea typeface="Arial"/>
              <a:cs typeface="Arial"/>
              <a:sym typeface="Arial"/>
            </a:endParaRPr>
          </a:p>
        </p:txBody>
      </p:sp>
      <p:sp>
        <p:nvSpPr>
          <p:cNvPr id="726" name="Google Shape;726;p19"/>
          <p:cNvSpPr txBox="1"/>
          <p:nvPr/>
        </p:nvSpPr>
        <p:spPr>
          <a:xfrm>
            <a:off x="388620" y="3046496"/>
            <a:ext cx="6675000" cy="5610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Cuboid:  Prism: Sphere:</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Cone: Pyramid:</a:t>
            </a:r>
            <a:endParaRPr sz="1100" b="0" i="0" u="none" strike="noStrike" cap="none">
              <a:solidFill>
                <a:srgbClr val="000000"/>
              </a:solidFill>
              <a:latin typeface="Arial"/>
              <a:ea typeface="Arial"/>
              <a:cs typeface="Arial"/>
              <a:sym typeface="Arial"/>
            </a:endParaRPr>
          </a:p>
        </p:txBody>
      </p:sp>
      <p:sp>
        <p:nvSpPr>
          <p:cNvPr id="727" name="Google Shape;727;p19"/>
          <p:cNvSpPr/>
          <p:nvPr/>
        </p:nvSpPr>
        <p:spPr>
          <a:xfrm>
            <a:off x="891541" y="13541"/>
            <a:ext cx="7338061" cy="520732"/>
          </a:xfrm>
          <a:custGeom>
            <a:avLst/>
            <a:gdLst/>
            <a:ahLst/>
            <a:cxnLst/>
            <a:rect l="l" t="t" r="r" b="b"/>
            <a:pathLst>
              <a:path w="8153401" h="977901" extrusionOk="0">
                <a:moveTo>
                  <a:pt x="0" y="0"/>
                </a:moveTo>
                <a:lnTo>
                  <a:pt x="8153400" y="0"/>
                </a:lnTo>
                <a:lnTo>
                  <a:pt x="8153400" y="977900"/>
                </a:lnTo>
                <a:lnTo>
                  <a:pt x="0" y="977900"/>
                </a:lnTo>
                <a:close/>
              </a:path>
            </a:pathLst>
          </a:custGeom>
          <a:solidFill>
            <a:schemeClr val="accent1">
              <a:alpha val="0"/>
            </a:schemeClr>
          </a:solidFill>
          <a:ln w="12700" cap="flat" cmpd="sng">
            <a:solidFill>
              <a:srgbClr val="000000"/>
            </a:solidFill>
            <a:prstDash val="solid"/>
            <a:miter lim="800000"/>
            <a:headEnd type="none" w="sm" len="sm"/>
            <a:tailEnd type="none" w="sm" len="sm"/>
          </a:ln>
        </p:spPr>
        <p:txBody>
          <a:bodyPr spcFirstLastPara="1" wrap="square" lIns="63900" tIns="31925" rIns="63900" bIns="31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728" name="Google Shape;728;p19"/>
          <p:cNvSpPr/>
          <p:nvPr/>
        </p:nvSpPr>
        <p:spPr>
          <a:xfrm>
            <a:off x="251460" y="3005875"/>
            <a:ext cx="8598447" cy="623999"/>
          </a:xfrm>
          <a:custGeom>
            <a:avLst/>
            <a:gdLst/>
            <a:ahLst/>
            <a:cxnLst/>
            <a:rect l="l" t="t" r="r" b="b"/>
            <a:pathLst>
              <a:path w="9553830" h="1171830" extrusionOk="0">
                <a:moveTo>
                  <a:pt x="0" y="0"/>
                </a:moveTo>
                <a:lnTo>
                  <a:pt x="9553829" y="0"/>
                </a:lnTo>
                <a:lnTo>
                  <a:pt x="9553829" y="1171829"/>
                </a:lnTo>
                <a:lnTo>
                  <a:pt x="0" y="1171829"/>
                </a:lnTo>
                <a:close/>
              </a:path>
            </a:pathLst>
          </a:custGeom>
          <a:solidFill>
            <a:schemeClr val="accent1">
              <a:alpha val="0"/>
            </a:schemeClr>
          </a:solidFill>
          <a:ln w="12700" cap="flat" cmpd="sng">
            <a:solidFill>
              <a:srgbClr val="000000"/>
            </a:solidFill>
            <a:prstDash val="solid"/>
            <a:miter lim="800000"/>
            <a:headEnd type="none" w="sm" len="sm"/>
            <a:tailEnd type="none" w="sm" len="sm"/>
          </a:ln>
        </p:spPr>
        <p:txBody>
          <a:bodyPr spcFirstLastPara="1" wrap="square" lIns="63900" tIns="31925" rIns="63900" bIns="31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729" name="Google Shape;729;p19"/>
          <p:cNvSpPr txBox="1"/>
          <p:nvPr/>
        </p:nvSpPr>
        <p:spPr>
          <a:xfrm>
            <a:off x="45720" y="3703185"/>
            <a:ext cx="7315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Volume calculations: Find the volume of each of these solids.</a:t>
            </a:r>
            <a:endParaRPr sz="1100" b="0" i="0" u="none" strike="noStrike" cap="none">
              <a:solidFill>
                <a:srgbClr val="000000"/>
              </a:solidFill>
              <a:latin typeface="Arial"/>
              <a:ea typeface="Arial"/>
              <a:cs typeface="Arial"/>
              <a:sym typeface="Arial"/>
            </a:endParaRPr>
          </a:p>
        </p:txBody>
      </p:sp>
      <p:sp>
        <p:nvSpPr>
          <p:cNvPr id="730" name="Google Shape;730;p19"/>
          <p:cNvSpPr/>
          <p:nvPr/>
        </p:nvSpPr>
        <p:spPr>
          <a:xfrm>
            <a:off x="337185" y="3940134"/>
            <a:ext cx="8633423" cy="2501068"/>
          </a:xfrm>
          <a:custGeom>
            <a:avLst/>
            <a:gdLst/>
            <a:ahLst/>
            <a:cxnLst/>
            <a:rect l="l" t="t" r="r" b="b"/>
            <a:pathLst>
              <a:path w="9592692" h="4696842" extrusionOk="0">
                <a:moveTo>
                  <a:pt x="0" y="0"/>
                </a:moveTo>
                <a:lnTo>
                  <a:pt x="9592691" y="0"/>
                </a:lnTo>
                <a:lnTo>
                  <a:pt x="9592691" y="4696841"/>
                </a:lnTo>
                <a:lnTo>
                  <a:pt x="0" y="4696841"/>
                </a:lnTo>
                <a:close/>
              </a:path>
            </a:pathLst>
          </a:custGeom>
          <a:solidFill>
            <a:srgbClr val="FFFFFF"/>
          </a:solidFill>
          <a:ln w="12700" cap="flat" cmpd="sng">
            <a:solidFill>
              <a:srgbClr val="000000"/>
            </a:solidFill>
            <a:prstDash val="solid"/>
            <a:miter lim="800000"/>
            <a:headEnd type="none" w="sm" len="sm"/>
            <a:tailEnd type="none" w="sm" len="sm"/>
          </a:ln>
        </p:spPr>
        <p:txBody>
          <a:bodyPr spcFirstLastPara="1" wrap="square" lIns="63900" tIns="31925" rIns="63900" bIns="31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731" name="Google Shape;731;p19"/>
          <p:cNvSpPr txBox="1"/>
          <p:nvPr/>
        </p:nvSpPr>
        <p:spPr>
          <a:xfrm>
            <a:off x="6446520" y="304650"/>
            <a:ext cx="15315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SUPPORT</a:t>
            </a:r>
            <a:endParaRPr sz="1100" b="0" i="0" u="none" strike="noStrike" cap="none">
              <a:solidFill>
                <a:srgbClr val="000000"/>
              </a:solidFill>
              <a:latin typeface="Arial"/>
              <a:ea typeface="Arial"/>
              <a:cs typeface="Arial"/>
              <a:sym typeface="Arial"/>
            </a:endParaRPr>
          </a:p>
        </p:txBody>
      </p:sp>
      <p:pic>
        <p:nvPicPr>
          <p:cNvPr id="732" name="Google Shape;732;p19"/>
          <p:cNvPicPr preferRelativeResize="0"/>
          <p:nvPr/>
        </p:nvPicPr>
        <p:blipFill rotWithShape="1">
          <a:blip r:embed="rId4">
            <a:alphaModFix/>
          </a:blip>
          <a:srcRect/>
          <a:stretch/>
        </p:blipFill>
        <p:spPr>
          <a:xfrm>
            <a:off x="1148715" y="4045069"/>
            <a:ext cx="6755130" cy="2301797"/>
          </a:xfrm>
          <a:prstGeom prst="rect">
            <a:avLst/>
          </a:prstGeom>
          <a:solidFill>
            <a:srgbClr val="000000">
              <a:alpha val="0"/>
            </a:srgbClr>
          </a:solid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15" name="Rectangle 14">
            <a:extLst>
              <a:ext uri="{FF2B5EF4-FFF2-40B4-BE49-F238E27FC236}">
                <a16:creationId xmlns:a16="http://schemas.microsoft.com/office/drawing/2014/main" id="{01B97431-FD76-4466-8305-215A58E5BA9F}"/>
              </a:ext>
            </a:extLst>
          </p:cNvPr>
          <p:cNvSpPr/>
          <p:nvPr/>
        </p:nvSpPr>
        <p:spPr>
          <a:xfrm>
            <a:off x="-45660" y="0"/>
            <a:ext cx="92467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7" name="Google Shape;737;p20"/>
          <p:cNvSpPr txBox="1"/>
          <p:nvPr/>
        </p:nvSpPr>
        <p:spPr>
          <a:xfrm>
            <a:off x="0" y="54160"/>
            <a:ext cx="70866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Comparison calculations: Calculate the volume of each solid.</a:t>
            </a:r>
            <a:endParaRPr sz="1100" b="0" i="0" u="none" strike="noStrike" cap="none">
              <a:solidFill>
                <a:srgbClr val="000000"/>
              </a:solidFill>
              <a:latin typeface="Arial"/>
              <a:ea typeface="Arial"/>
              <a:cs typeface="Arial"/>
              <a:sym typeface="Arial"/>
            </a:endParaRPr>
          </a:p>
        </p:txBody>
      </p:sp>
      <p:sp>
        <p:nvSpPr>
          <p:cNvPr id="738" name="Google Shape;738;p20"/>
          <p:cNvSpPr/>
          <p:nvPr/>
        </p:nvSpPr>
        <p:spPr>
          <a:xfrm>
            <a:off x="228600" y="304650"/>
            <a:ext cx="8616278" cy="2277898"/>
          </a:xfrm>
          <a:custGeom>
            <a:avLst/>
            <a:gdLst/>
            <a:ahLst/>
            <a:cxnLst/>
            <a:rect l="l" t="t" r="r" b="b"/>
            <a:pathLst>
              <a:path w="9573642" h="4277742" extrusionOk="0">
                <a:moveTo>
                  <a:pt x="0" y="0"/>
                </a:moveTo>
                <a:lnTo>
                  <a:pt x="9573641" y="0"/>
                </a:lnTo>
                <a:lnTo>
                  <a:pt x="9573641" y="4277741"/>
                </a:lnTo>
                <a:lnTo>
                  <a:pt x="0" y="4277741"/>
                </a:lnTo>
                <a:close/>
              </a:path>
            </a:pathLst>
          </a:custGeom>
          <a:solidFill>
            <a:srgbClr val="FFFFFF"/>
          </a:solidFill>
          <a:ln w="12700" cap="flat" cmpd="sng">
            <a:solidFill>
              <a:srgbClr val="000000"/>
            </a:solidFill>
            <a:prstDash val="solid"/>
            <a:miter lim="800000"/>
            <a:headEnd type="none" w="sm" len="sm"/>
            <a:tailEnd type="none" w="sm" len="sm"/>
          </a:ln>
        </p:spPr>
        <p:txBody>
          <a:bodyPr spcFirstLastPara="1" wrap="square" lIns="63900" tIns="31925" rIns="63900" bIns="31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739" name="Google Shape;739;p20"/>
          <p:cNvSpPr/>
          <p:nvPr/>
        </p:nvSpPr>
        <p:spPr>
          <a:xfrm>
            <a:off x="165735" y="4102614"/>
            <a:ext cx="8736293" cy="1425791"/>
          </a:xfrm>
          <a:custGeom>
            <a:avLst/>
            <a:gdLst/>
            <a:ahLst/>
            <a:cxnLst/>
            <a:rect l="l" t="t" r="r" b="b"/>
            <a:pathLst>
              <a:path w="9706992" h="2677542" extrusionOk="0">
                <a:moveTo>
                  <a:pt x="0" y="0"/>
                </a:moveTo>
                <a:lnTo>
                  <a:pt x="9706991" y="0"/>
                </a:lnTo>
                <a:lnTo>
                  <a:pt x="9706991" y="2677541"/>
                </a:lnTo>
                <a:lnTo>
                  <a:pt x="0" y="2677541"/>
                </a:lnTo>
                <a:close/>
              </a:path>
            </a:pathLst>
          </a:custGeom>
          <a:solidFill>
            <a:srgbClr val="FFFFFF"/>
          </a:solidFill>
          <a:ln w="12700" cap="flat" cmpd="sng">
            <a:solidFill>
              <a:srgbClr val="000000"/>
            </a:solidFill>
            <a:prstDash val="solid"/>
            <a:miter lim="800000"/>
            <a:headEnd type="none" w="sm" len="sm"/>
            <a:tailEnd type="none" w="sm" len="sm"/>
          </a:ln>
        </p:spPr>
        <p:txBody>
          <a:bodyPr spcFirstLastPara="1" wrap="square" lIns="63900" tIns="31925" rIns="63900" bIns="31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740" name="Google Shape;740;p20"/>
          <p:cNvSpPr txBox="1"/>
          <p:nvPr/>
        </p:nvSpPr>
        <p:spPr>
          <a:xfrm>
            <a:off x="22860" y="2714766"/>
            <a:ext cx="91212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What factors do you think have contributed to the shrinkage of Lake Chad over  50 years?</a:t>
            </a:r>
            <a:endParaRPr sz="1100" b="0" i="0" u="none" strike="noStrike" cap="none">
              <a:solidFill>
                <a:srgbClr val="000000"/>
              </a:solidFill>
              <a:latin typeface="Arial"/>
              <a:ea typeface="Arial"/>
              <a:cs typeface="Arial"/>
              <a:sym typeface="Arial"/>
            </a:endParaRPr>
          </a:p>
        </p:txBody>
      </p:sp>
      <p:sp>
        <p:nvSpPr>
          <p:cNvPr id="741" name="Google Shape;741;p20"/>
          <p:cNvSpPr txBox="1"/>
          <p:nvPr/>
        </p:nvSpPr>
        <p:spPr>
          <a:xfrm>
            <a:off x="57150" y="3689645"/>
            <a:ext cx="9349800" cy="3948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Conversion of units: Estimate the gallons of water and the total weight of fish in Lake  Chad in the past and present using your pyramid models.</a:t>
            </a:r>
            <a:endParaRPr sz="1100" b="0" i="0" u="none" strike="noStrike" cap="none">
              <a:solidFill>
                <a:srgbClr val="000000"/>
              </a:solidFill>
              <a:latin typeface="Arial"/>
              <a:ea typeface="Arial"/>
              <a:cs typeface="Arial"/>
              <a:sym typeface="Arial"/>
            </a:endParaRPr>
          </a:p>
        </p:txBody>
      </p:sp>
      <p:sp>
        <p:nvSpPr>
          <p:cNvPr id="742" name="Google Shape;742;p20"/>
          <p:cNvSpPr txBox="1"/>
          <p:nvPr/>
        </p:nvSpPr>
        <p:spPr>
          <a:xfrm>
            <a:off x="57150" y="5619092"/>
            <a:ext cx="90297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What impacts would the change in fish stocks over the last 50 years have on  local communities in the four surrounding countries?</a:t>
            </a:r>
            <a:endParaRPr sz="1100" b="0" i="0" u="none" strike="noStrike" cap="none">
              <a:solidFill>
                <a:srgbClr val="000000"/>
              </a:solidFill>
              <a:latin typeface="Arial"/>
              <a:ea typeface="Arial"/>
              <a:cs typeface="Arial"/>
              <a:sym typeface="Arial"/>
            </a:endParaRPr>
          </a:p>
        </p:txBody>
      </p:sp>
      <p:sp>
        <p:nvSpPr>
          <p:cNvPr id="743" name="Google Shape;743;p20"/>
          <p:cNvSpPr txBox="1"/>
          <p:nvPr/>
        </p:nvSpPr>
        <p:spPr>
          <a:xfrm>
            <a:off x="45720" y="3100656"/>
            <a:ext cx="9166800" cy="3948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_________________________________________________________________ _________________________________________________________________ _________________________________________________________________</a:t>
            </a:r>
            <a:endParaRPr sz="1100" b="0" i="0" u="none" strike="noStrike" cap="none">
              <a:solidFill>
                <a:srgbClr val="000000"/>
              </a:solidFill>
              <a:latin typeface="Arial"/>
              <a:ea typeface="Arial"/>
              <a:cs typeface="Arial"/>
              <a:sym typeface="Arial"/>
            </a:endParaRPr>
          </a:p>
        </p:txBody>
      </p:sp>
      <p:sp>
        <p:nvSpPr>
          <p:cNvPr id="744" name="Google Shape;744;p20"/>
          <p:cNvSpPr txBox="1"/>
          <p:nvPr/>
        </p:nvSpPr>
        <p:spPr>
          <a:xfrm>
            <a:off x="57150" y="5998211"/>
            <a:ext cx="9166800" cy="3948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_________________________________________________________________ _________________________________________________________________ _________________________________________________________________</a:t>
            </a:r>
            <a:endParaRPr sz="1100" b="0" i="0" u="none" strike="noStrike" cap="none">
              <a:solidFill>
                <a:srgbClr val="000000"/>
              </a:solidFill>
              <a:latin typeface="Arial"/>
              <a:ea typeface="Arial"/>
              <a:cs typeface="Arial"/>
              <a:sym typeface="Arial"/>
            </a:endParaRPr>
          </a:p>
        </p:txBody>
      </p:sp>
      <p:sp>
        <p:nvSpPr>
          <p:cNvPr id="745" name="Google Shape;745;p20"/>
          <p:cNvSpPr txBox="1"/>
          <p:nvPr/>
        </p:nvSpPr>
        <p:spPr>
          <a:xfrm>
            <a:off x="137160" y="4109384"/>
            <a:ext cx="15087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PRESENT</a:t>
            </a:r>
            <a:endParaRPr sz="1100" b="0" i="0" u="none" strike="noStrike" cap="none">
              <a:solidFill>
                <a:srgbClr val="000000"/>
              </a:solidFill>
              <a:latin typeface="Arial"/>
              <a:ea typeface="Arial"/>
              <a:cs typeface="Arial"/>
              <a:sym typeface="Arial"/>
            </a:endParaRPr>
          </a:p>
        </p:txBody>
      </p:sp>
      <p:sp>
        <p:nvSpPr>
          <p:cNvPr id="746" name="Google Shape;746;p20"/>
          <p:cNvSpPr txBox="1"/>
          <p:nvPr/>
        </p:nvSpPr>
        <p:spPr>
          <a:xfrm>
            <a:off x="4606290" y="4122924"/>
            <a:ext cx="1005900" cy="2286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PAST</a:t>
            </a:r>
            <a:endParaRPr sz="1100" b="0" i="0" u="none" strike="noStrike" cap="none">
              <a:solidFill>
                <a:srgbClr val="000000"/>
              </a:solidFill>
              <a:latin typeface="Arial"/>
              <a:ea typeface="Arial"/>
              <a:cs typeface="Arial"/>
              <a:sym typeface="Arial"/>
            </a:endParaRPr>
          </a:p>
        </p:txBody>
      </p:sp>
      <p:pic>
        <p:nvPicPr>
          <p:cNvPr id="747" name="Google Shape;747;p20"/>
          <p:cNvPicPr preferRelativeResize="0"/>
          <p:nvPr/>
        </p:nvPicPr>
        <p:blipFill rotWithShape="1">
          <a:blip r:embed="rId3">
            <a:alphaModFix/>
          </a:blip>
          <a:srcRect/>
          <a:stretch/>
        </p:blipFill>
        <p:spPr>
          <a:xfrm>
            <a:off x="1394460" y="473899"/>
            <a:ext cx="5995835" cy="2038444"/>
          </a:xfrm>
          <a:prstGeom prst="rect">
            <a:avLst/>
          </a:prstGeom>
          <a:solidFill>
            <a:srgbClr val="000000">
              <a:alpha val="0"/>
            </a:srgbClr>
          </a:solidFill>
          <a:ln>
            <a:noFill/>
          </a:ln>
        </p:spPr>
      </p:pic>
      <p:pic>
        <p:nvPicPr>
          <p:cNvPr id="748" name="Google Shape;748;p20"/>
          <p:cNvPicPr preferRelativeResize="0"/>
          <p:nvPr/>
        </p:nvPicPr>
        <p:blipFill rotWithShape="1">
          <a:blip r:embed="rId4">
            <a:alphaModFix/>
          </a:blip>
          <a:srcRect/>
          <a:stretch/>
        </p:blipFill>
        <p:spPr>
          <a:xfrm>
            <a:off x="4571995" y="4421856"/>
            <a:ext cx="1588770" cy="649919"/>
          </a:xfrm>
          <a:prstGeom prst="rect">
            <a:avLst/>
          </a:prstGeom>
          <a:solidFill>
            <a:srgbClr val="000000">
              <a:alpha val="0"/>
            </a:srgbClr>
          </a:solidFill>
          <a:ln>
            <a:noFill/>
          </a:ln>
        </p:spPr>
      </p:pic>
      <p:pic>
        <p:nvPicPr>
          <p:cNvPr id="749" name="Google Shape;749;p20"/>
          <p:cNvPicPr preferRelativeResize="0"/>
          <p:nvPr/>
        </p:nvPicPr>
        <p:blipFill rotWithShape="1">
          <a:blip r:embed="rId5">
            <a:alphaModFix/>
          </a:blip>
          <a:srcRect/>
          <a:stretch/>
        </p:blipFill>
        <p:spPr>
          <a:xfrm>
            <a:off x="365760" y="4410797"/>
            <a:ext cx="1673352" cy="672057"/>
          </a:xfrm>
          <a:prstGeom prst="rect">
            <a:avLst/>
          </a:prstGeom>
          <a:solidFill>
            <a:srgbClr val="000000">
              <a:alpha val="0"/>
            </a:srgbClr>
          </a:solid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extLst>
              <a:ext uri="{FF2B5EF4-FFF2-40B4-BE49-F238E27FC236}">
                <a16:creationId xmlns:a16="http://schemas.microsoft.com/office/drawing/2014/main" id="{D531FFE4-F527-4240-8A73-69D4658BDA69}"/>
              </a:ext>
            </a:extLst>
          </p:cNvPr>
          <p:cNvPicPr>
            <a:picLocks noChangeAspect="1"/>
          </p:cNvPicPr>
          <p:nvPr/>
        </p:nvPicPr>
        <p:blipFill rotWithShape="1">
          <a:blip r:embed="rId4"/>
          <a:srcRect l="12500" t="20356" r="17166" b="11166"/>
          <a:stretch/>
        </p:blipFill>
        <p:spPr>
          <a:xfrm>
            <a:off x="729937" y="1615439"/>
            <a:ext cx="7684126" cy="4206241"/>
          </a:xfrm>
          <a:prstGeom prst="rect">
            <a:avLst/>
          </a:prstGeom>
        </p:spPr>
      </p:pic>
    </p:spTree>
    <p:extLst>
      <p:ext uri="{BB962C8B-B14F-4D97-AF65-F5344CB8AC3E}">
        <p14:creationId xmlns:p14="http://schemas.microsoft.com/office/powerpoint/2010/main" val="1480263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pic>
        <p:nvPicPr>
          <p:cNvPr id="754" name="Google Shape;754;g76b1e91171_0_45"/>
          <p:cNvPicPr preferRelativeResize="0"/>
          <p:nvPr/>
        </p:nvPicPr>
        <p:blipFill rotWithShape="1">
          <a:blip r:embed="rId3">
            <a:alphaModFix/>
          </a:blip>
          <a:srcRect/>
          <a:stretch/>
        </p:blipFill>
        <p:spPr>
          <a:xfrm>
            <a:off x="2996632" y="3066171"/>
            <a:ext cx="3207539" cy="1121529"/>
          </a:xfrm>
          <a:prstGeom prst="rect">
            <a:avLst/>
          </a:prstGeom>
          <a:noFill/>
          <a:ln>
            <a:noFill/>
          </a:ln>
        </p:spPr>
      </p:pic>
      <p:pic>
        <p:nvPicPr>
          <p:cNvPr id="755" name="Google Shape;755;g76b1e91171_0_45"/>
          <p:cNvPicPr preferRelativeResize="0"/>
          <p:nvPr/>
        </p:nvPicPr>
        <p:blipFill rotWithShape="1">
          <a:blip r:embed="rId4">
            <a:alphaModFix/>
          </a:blip>
          <a:srcRect/>
          <a:stretch/>
        </p:blipFill>
        <p:spPr>
          <a:xfrm>
            <a:off x="2996632" y="4330581"/>
            <a:ext cx="1113646" cy="833760"/>
          </a:xfrm>
          <a:prstGeom prst="rect">
            <a:avLst/>
          </a:prstGeom>
          <a:noFill/>
          <a:ln>
            <a:noFill/>
          </a:ln>
        </p:spPr>
      </p:pic>
      <p:sp>
        <p:nvSpPr>
          <p:cNvPr id="756" name="Google Shape;756;g76b1e91171_0_45"/>
          <p:cNvSpPr/>
          <p:nvPr/>
        </p:nvSpPr>
        <p:spPr>
          <a:xfrm>
            <a:off x="4110278" y="4187700"/>
            <a:ext cx="2094000" cy="1551600"/>
          </a:xfrm>
          <a:prstGeom prst="rect">
            <a:avLst/>
          </a:prstGeom>
          <a:noFill/>
          <a:ln>
            <a:noFill/>
          </a:ln>
        </p:spPr>
        <p:txBody>
          <a:bodyPr spcFirstLastPara="1" wrap="square" lIns="77375" tIns="38675" rIns="77375" bIns="3867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4" name="Picture 3">
            <a:extLst>
              <a:ext uri="{FF2B5EF4-FFF2-40B4-BE49-F238E27FC236}">
                <a16:creationId xmlns:a16="http://schemas.microsoft.com/office/drawing/2014/main" id="{76772182-2BE7-42F7-8FB4-5C8DC70EBB90}"/>
              </a:ext>
            </a:extLst>
          </p:cNvPr>
          <p:cNvPicPr>
            <a:picLocks noChangeAspect="1"/>
          </p:cNvPicPr>
          <p:nvPr/>
        </p:nvPicPr>
        <p:blipFill rotWithShape="1">
          <a:blip r:embed="rId3"/>
          <a:srcRect l="5167" t="16798" r="24667" b="47925"/>
          <a:stretch/>
        </p:blipFill>
        <p:spPr>
          <a:xfrm>
            <a:off x="5593080" y="0"/>
            <a:ext cx="3276600" cy="926165"/>
          </a:xfrm>
          <a:prstGeom prst="rect">
            <a:avLst/>
          </a:prstGeom>
        </p:spPr>
      </p:pic>
      <p:pic>
        <p:nvPicPr>
          <p:cNvPr id="2" name="Picture 1">
            <a:extLst>
              <a:ext uri="{FF2B5EF4-FFF2-40B4-BE49-F238E27FC236}">
                <a16:creationId xmlns:a16="http://schemas.microsoft.com/office/drawing/2014/main" id="{19B8378B-069F-474C-9C70-95FC2408B08C}"/>
              </a:ext>
            </a:extLst>
          </p:cNvPr>
          <p:cNvPicPr>
            <a:picLocks noChangeAspect="1"/>
          </p:cNvPicPr>
          <p:nvPr/>
        </p:nvPicPr>
        <p:blipFill rotWithShape="1">
          <a:blip r:embed="rId4"/>
          <a:srcRect l="12333" t="20356" r="16667" b="7610"/>
          <a:stretch/>
        </p:blipFill>
        <p:spPr>
          <a:xfrm>
            <a:off x="524369" y="1630679"/>
            <a:ext cx="8095262" cy="461772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2050" name="Picture 2" descr="Dry, Dehydration, Drought, Rip, Crack, Earth, Ground">
            <a:extLst>
              <a:ext uri="{FF2B5EF4-FFF2-40B4-BE49-F238E27FC236}">
                <a16:creationId xmlns:a16="http://schemas.microsoft.com/office/drawing/2014/main" id="{5723E829-E432-489C-9F6F-E74F9BF2A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41224"/>
          </a:xfrm>
          <a:prstGeom prst="rect">
            <a:avLst/>
          </a:prstGeom>
          <a:noFill/>
          <a:extLst>
            <a:ext uri="{909E8E84-426E-40DD-AFC4-6F175D3DCCD1}">
              <a14:hiddenFill xmlns:a14="http://schemas.microsoft.com/office/drawing/2010/main">
                <a:solidFill>
                  <a:srgbClr val="FFFFFF"/>
                </a:solidFill>
              </a14:hiddenFill>
            </a:ext>
          </a:extLst>
        </p:spPr>
      </p:pic>
      <p:sp>
        <p:nvSpPr>
          <p:cNvPr id="111" name="Google Shape;111;p3"/>
          <p:cNvSpPr/>
          <p:nvPr/>
        </p:nvSpPr>
        <p:spPr>
          <a:xfrm rot="10800000">
            <a:off x="-1441300" y="16775"/>
            <a:ext cx="8543400" cy="6980700"/>
          </a:xfrm>
          <a:prstGeom prst="ellipse">
            <a:avLst/>
          </a:prstGeom>
          <a:solidFill>
            <a:srgbClr val="F18835">
              <a:alpha val="74509"/>
            </a:srgbClr>
          </a:solidFill>
          <a:ln w="9525" cap="flat" cmpd="sng">
            <a:solidFill>
              <a:srgbClr val="F4753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
          <p:cNvSpPr txBox="1"/>
          <p:nvPr/>
        </p:nvSpPr>
        <p:spPr>
          <a:xfrm>
            <a:off x="240025" y="632775"/>
            <a:ext cx="5897400" cy="52389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3100"/>
              <a:buFont typeface="Arial"/>
              <a:buNone/>
            </a:pPr>
            <a:r>
              <a:rPr lang="en-GB" sz="3100" b="1" i="0" u="none" strike="noStrike" cap="none">
                <a:solidFill>
                  <a:srgbClr val="FFFFFF"/>
                </a:solidFill>
                <a:latin typeface="Arial"/>
                <a:ea typeface="Arial"/>
                <a:cs typeface="Arial"/>
                <a:sym typeface="Arial"/>
              </a:rPr>
              <a:t>The Big Question: </a:t>
            </a:r>
            <a:endParaRPr sz="10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100"/>
              <a:buFont typeface="Arial"/>
              <a:buNone/>
            </a:pPr>
            <a:endParaRPr sz="31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100"/>
              <a:buFont typeface="Arial"/>
              <a:buNone/>
            </a:pPr>
            <a:r>
              <a:rPr lang="en-GB" sz="3100" b="1" i="0" u="none" strike="noStrike" cap="none">
                <a:solidFill>
                  <a:srgbClr val="FFFFFF"/>
                </a:solidFill>
                <a:latin typeface="Arial"/>
                <a:ea typeface="Arial"/>
                <a:cs typeface="Arial"/>
                <a:sym typeface="Arial"/>
              </a:rPr>
              <a:t>How big an impact is climate change having on food supply?</a:t>
            </a:r>
            <a:endParaRPr sz="10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100"/>
              <a:buFont typeface="Arial"/>
              <a:buNone/>
            </a:pPr>
            <a:endParaRPr sz="31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100"/>
              <a:buFont typeface="Arial"/>
              <a:buNone/>
            </a:pPr>
            <a:endParaRPr sz="31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100"/>
              <a:buFont typeface="Arial"/>
              <a:buNone/>
            </a:pPr>
            <a:r>
              <a:rPr lang="en-GB" sz="3100" b="1" i="0" u="none" strike="noStrike" cap="none">
                <a:solidFill>
                  <a:srgbClr val="FFFFFF"/>
                </a:solidFill>
                <a:latin typeface="Arial"/>
                <a:ea typeface="Arial"/>
                <a:cs typeface="Arial"/>
                <a:sym typeface="Arial"/>
              </a:rPr>
              <a:t>Example: </a:t>
            </a:r>
            <a:endParaRPr sz="10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100"/>
              <a:buFont typeface="Arial"/>
              <a:buNone/>
            </a:pPr>
            <a:endParaRPr sz="31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100"/>
              <a:buFont typeface="Arial"/>
              <a:buNone/>
            </a:pPr>
            <a:r>
              <a:rPr lang="en-GB" sz="3100" b="1" i="0" u="none" strike="noStrike" cap="none">
                <a:solidFill>
                  <a:srgbClr val="FFFFFF"/>
                </a:solidFill>
                <a:latin typeface="Arial"/>
                <a:ea typeface="Arial"/>
                <a:cs typeface="Arial"/>
                <a:sym typeface="Arial"/>
              </a:rPr>
              <a:t>Lake Chad and surrounding communities</a:t>
            </a:r>
            <a:endParaRPr sz="3100" b="1" i="0" u="none" strike="noStrike" cap="none">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2"/>
          <p:cNvPicPr preferRelativeResize="0"/>
          <p:nvPr/>
        </p:nvPicPr>
        <p:blipFill rotWithShape="1">
          <a:blip r:embed="rId3">
            <a:alphaModFix/>
          </a:blip>
          <a:srcRect l="3484" r="-9"/>
          <a:stretch/>
        </p:blipFill>
        <p:spPr>
          <a:xfrm>
            <a:off x="151100" y="389025"/>
            <a:ext cx="4191200" cy="5007249"/>
          </a:xfrm>
          <a:prstGeom prst="rect">
            <a:avLst/>
          </a:prstGeom>
          <a:solidFill>
            <a:srgbClr val="000000">
              <a:alpha val="0"/>
            </a:srgbClr>
          </a:solidFill>
          <a:ln>
            <a:noFill/>
          </a:ln>
        </p:spPr>
      </p:pic>
      <p:pic>
        <p:nvPicPr>
          <p:cNvPr id="119" name="Google Shape;119;p2"/>
          <p:cNvPicPr preferRelativeResize="0"/>
          <p:nvPr/>
        </p:nvPicPr>
        <p:blipFill rotWithShape="1">
          <a:blip r:embed="rId4">
            <a:alphaModFix/>
          </a:blip>
          <a:srcRect l="6579" t="2220" r="9925" b="22802"/>
          <a:stretch/>
        </p:blipFill>
        <p:spPr>
          <a:xfrm>
            <a:off x="2539450" y="167525"/>
            <a:ext cx="6069600" cy="3865900"/>
          </a:xfrm>
          <a:prstGeom prst="rect">
            <a:avLst/>
          </a:prstGeom>
          <a:noFill/>
          <a:ln>
            <a:noFill/>
          </a:ln>
        </p:spPr>
      </p:pic>
      <p:cxnSp>
        <p:nvCxnSpPr>
          <p:cNvPr id="120" name="Google Shape;120;p2"/>
          <p:cNvCxnSpPr/>
          <p:nvPr/>
        </p:nvCxnSpPr>
        <p:spPr>
          <a:xfrm rot="10800000">
            <a:off x="2070583" y="2213895"/>
            <a:ext cx="3351600" cy="616500"/>
          </a:xfrm>
          <a:prstGeom prst="straightConnector1">
            <a:avLst/>
          </a:prstGeom>
          <a:noFill/>
          <a:ln w="38100" cap="flat" cmpd="sng">
            <a:solidFill>
              <a:srgbClr val="FF0000"/>
            </a:solidFill>
            <a:prstDash val="solid"/>
            <a:miter lim="800000"/>
            <a:headEnd type="oval" w="med" len="med"/>
            <a:tailEnd type="triangle" w="med" len="med"/>
          </a:ln>
        </p:spPr>
      </p:cxnSp>
      <p:sp>
        <p:nvSpPr>
          <p:cNvPr id="121" name="Google Shape;121;p2"/>
          <p:cNvSpPr txBox="1"/>
          <p:nvPr/>
        </p:nvSpPr>
        <p:spPr>
          <a:xfrm>
            <a:off x="4342300" y="4027605"/>
            <a:ext cx="4922738" cy="286524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GB" sz="2600" b="1" i="0" u="none" strike="noStrike" cap="none" dirty="0">
                <a:solidFill>
                  <a:srgbClr val="913F53"/>
                </a:solidFill>
                <a:latin typeface="Arial"/>
                <a:ea typeface="Arial"/>
                <a:cs typeface="Arial"/>
                <a:sym typeface="Arial"/>
              </a:rPr>
              <a:t>Lake Chad is bordered by Niger, Chad, Nigeria and Cameroon. </a:t>
            </a:r>
            <a:endParaRPr sz="2600" b="1" i="0" u="none" strike="noStrike" cap="none" dirty="0">
              <a:solidFill>
                <a:srgbClr val="913F5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GB" sz="2600" b="1" i="0" u="none" strike="noStrike" cap="none" dirty="0">
                <a:solidFill>
                  <a:srgbClr val="913F53"/>
                </a:solidFill>
                <a:latin typeface="Arial"/>
                <a:ea typeface="Arial"/>
                <a:cs typeface="Arial"/>
                <a:sym typeface="Arial"/>
              </a:rPr>
              <a:t>Over the last few decades, the lake has shrunk dramatically, partly due to the impact of climate change.</a:t>
            </a:r>
            <a:endParaRPr sz="2600" b="1" i="0" u="none" strike="noStrike" cap="none" dirty="0">
              <a:solidFill>
                <a:srgbClr val="913F53"/>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 name="Picture 2" descr="Ocean, Waves, Water, Ripple, Sea, Close-Up">
            <a:extLst>
              <a:ext uri="{FF2B5EF4-FFF2-40B4-BE49-F238E27FC236}">
                <a16:creationId xmlns:a16="http://schemas.microsoft.com/office/drawing/2014/main" id="{C9A67914-3E24-4A89-A770-E725281DE6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7" name="Google Shape;127;p4"/>
          <p:cNvSpPr/>
          <p:nvPr/>
        </p:nvSpPr>
        <p:spPr>
          <a:xfrm rot="-2083400">
            <a:off x="5946062" y="3173100"/>
            <a:ext cx="158147" cy="210367"/>
          </a:xfrm>
          <a:prstGeom prst="flowChartMerge">
            <a:avLst/>
          </a:prstGeom>
          <a:solidFill>
            <a:srgbClr val="FFC000"/>
          </a:solidFill>
          <a:ln w="12700" cap="flat" cmpd="sng">
            <a:solidFill>
              <a:srgbClr val="42719B"/>
            </a:solidFill>
            <a:prstDash val="solid"/>
            <a:miter lim="800000"/>
            <a:headEnd type="none" w="sm" len="sm"/>
            <a:tailEnd type="none" w="sm" len="sm"/>
          </a:ln>
        </p:spPr>
        <p:txBody>
          <a:bodyPr spcFirstLastPara="1" wrap="square" lIns="63900" tIns="31925" rIns="63900" bIns="31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grpSp>
        <p:nvGrpSpPr>
          <p:cNvPr id="128" name="Google Shape;128;p4"/>
          <p:cNvGrpSpPr/>
          <p:nvPr/>
        </p:nvGrpSpPr>
        <p:grpSpPr>
          <a:xfrm>
            <a:off x="5688172" y="2978038"/>
            <a:ext cx="813479" cy="323727"/>
            <a:chOff x="8003065" y="4154054"/>
            <a:chExt cx="1460466" cy="757255"/>
          </a:xfrm>
        </p:grpSpPr>
        <p:sp>
          <p:nvSpPr>
            <p:cNvPr id="129" name="Google Shape;129;p4"/>
            <p:cNvSpPr/>
            <p:nvPr/>
          </p:nvSpPr>
          <p:spPr>
            <a:xfrm>
              <a:off x="8003065" y="4208646"/>
              <a:ext cx="936104" cy="648072"/>
            </a:xfrm>
            <a:prstGeom prst="flowChartPreparation">
              <a:avLst/>
            </a:prstGeom>
            <a:solidFill>
              <a:srgbClr val="FFC000"/>
            </a:solidFill>
            <a:ln w="12700" cap="flat" cmpd="sng">
              <a:solidFill>
                <a:srgbClr val="42719B"/>
              </a:solidFill>
              <a:prstDash val="solid"/>
              <a:miter lim="800000"/>
              <a:headEnd type="none" w="sm" len="sm"/>
              <a:tailEnd type="none" w="sm" len="sm"/>
            </a:ln>
          </p:spPr>
          <p:txBody>
            <a:bodyPr spcFirstLastPara="1" wrap="square" lIns="63900" tIns="31925" rIns="63900" bIns="31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130" name="Google Shape;130;p4"/>
            <p:cNvSpPr/>
            <p:nvPr/>
          </p:nvSpPr>
          <p:spPr>
            <a:xfrm rot="4340442">
              <a:off x="8784716" y="4233536"/>
              <a:ext cx="604233" cy="598292"/>
            </a:xfrm>
            <a:prstGeom prst="flowChartMerge">
              <a:avLst/>
            </a:prstGeom>
            <a:solidFill>
              <a:srgbClr val="FFC000"/>
            </a:solidFill>
            <a:ln w="12700" cap="flat" cmpd="sng">
              <a:solidFill>
                <a:srgbClr val="42719B"/>
              </a:solidFill>
              <a:prstDash val="solid"/>
              <a:miter lim="800000"/>
              <a:headEnd type="none" w="sm" len="sm"/>
              <a:tailEnd type="none" w="sm" len="sm"/>
            </a:ln>
          </p:spPr>
          <p:txBody>
            <a:bodyPr spcFirstLastPara="1" wrap="square" lIns="63900" tIns="31925" rIns="63900" bIns="31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131" name="Google Shape;131;p4"/>
            <p:cNvSpPr/>
            <p:nvPr/>
          </p:nvSpPr>
          <p:spPr>
            <a:xfrm>
              <a:off x="8160742" y="4359920"/>
              <a:ext cx="144016" cy="172762"/>
            </a:xfrm>
            <a:prstGeom prst="ellipse">
              <a:avLst/>
            </a:prstGeom>
            <a:solidFill>
              <a:schemeClr val="dk1"/>
            </a:solidFill>
            <a:ln w="12700" cap="flat" cmpd="sng">
              <a:solidFill>
                <a:srgbClr val="42719B"/>
              </a:solidFill>
              <a:prstDash val="solid"/>
              <a:miter lim="800000"/>
              <a:headEnd type="none" w="sm" len="sm"/>
              <a:tailEnd type="none" w="sm" len="sm"/>
            </a:ln>
          </p:spPr>
          <p:txBody>
            <a:bodyPr spcFirstLastPara="1" wrap="square" lIns="63900" tIns="31925" rIns="63900" bIns="31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grpSp>
      <p:sp>
        <p:nvSpPr>
          <p:cNvPr id="132" name="Google Shape;132;p4"/>
          <p:cNvSpPr txBox="1"/>
          <p:nvPr/>
        </p:nvSpPr>
        <p:spPr>
          <a:xfrm>
            <a:off x="272845" y="1386239"/>
            <a:ext cx="8709600" cy="893400"/>
          </a:xfrm>
          <a:prstGeom prst="rect">
            <a:avLst/>
          </a:prstGeom>
          <a:noFill/>
          <a:ln>
            <a:noFill/>
          </a:ln>
        </p:spPr>
        <p:txBody>
          <a:bodyPr spcFirstLastPara="1" wrap="square" lIns="63900" tIns="31925" rIns="63900" bIns="319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Arial"/>
                <a:ea typeface="Arial"/>
                <a:cs typeface="Arial"/>
                <a:sym typeface="Arial"/>
              </a:rPr>
              <a:t>It is very hard to accurately calculate the volume of water in a lake. Why? </a:t>
            </a:r>
            <a:endParaRPr sz="2800" b="1" i="0" u="none" strike="noStrike" cap="none">
              <a:solidFill>
                <a:srgbClr val="FFFFFF"/>
              </a:solidFill>
              <a:latin typeface="Arial"/>
              <a:ea typeface="Arial"/>
              <a:cs typeface="Arial"/>
              <a:sym typeface="Arial"/>
            </a:endParaRPr>
          </a:p>
        </p:txBody>
      </p:sp>
      <p:sp>
        <p:nvSpPr>
          <p:cNvPr id="133" name="Google Shape;133;p4"/>
          <p:cNvSpPr txBox="1"/>
          <p:nvPr/>
        </p:nvSpPr>
        <p:spPr>
          <a:xfrm>
            <a:off x="2901745" y="2748524"/>
            <a:ext cx="3451800" cy="1059600"/>
          </a:xfrm>
          <a:prstGeom prst="rect">
            <a:avLst/>
          </a:prstGeom>
          <a:noFill/>
          <a:ln>
            <a:noFill/>
          </a:ln>
        </p:spPr>
        <p:txBody>
          <a:bodyPr spcFirstLastPara="1" wrap="square" lIns="63900" tIns="31925" rIns="63900" bIns="319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GB" sz="3400" b="0" i="0" u="none" strike="noStrike" cap="none">
                <a:solidFill>
                  <a:srgbClr val="000000"/>
                </a:solidFill>
                <a:latin typeface="Arial"/>
                <a:ea typeface="Arial"/>
                <a:cs typeface="Arial"/>
                <a:sym typeface="Arial"/>
              </a:rPr>
              <a:t>Lakes are irregular shapes.</a:t>
            </a:r>
            <a:endParaRPr sz="3400" b="0" i="0" u="none" strike="noStrike" cap="none">
              <a:solidFill>
                <a:srgbClr val="000000"/>
              </a:solidFill>
              <a:latin typeface="Arial"/>
              <a:ea typeface="Arial"/>
              <a:cs typeface="Arial"/>
              <a:sym typeface="Arial"/>
            </a:endParaRPr>
          </a:p>
        </p:txBody>
      </p:sp>
      <p:sp>
        <p:nvSpPr>
          <p:cNvPr id="134" name="Google Shape;134;p4"/>
          <p:cNvSpPr txBox="1"/>
          <p:nvPr/>
        </p:nvSpPr>
        <p:spPr>
          <a:xfrm>
            <a:off x="476575" y="4341950"/>
            <a:ext cx="8413200" cy="893400"/>
          </a:xfrm>
          <a:prstGeom prst="rect">
            <a:avLst/>
          </a:prstGeom>
          <a:noFill/>
          <a:ln>
            <a:noFill/>
          </a:ln>
        </p:spPr>
        <p:txBody>
          <a:bodyPr spcFirstLastPara="1" wrap="square" lIns="63900" tIns="31925" rIns="63900" bIns="319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Arial"/>
                <a:ea typeface="Arial"/>
                <a:cs typeface="Arial"/>
                <a:sym typeface="Arial"/>
              </a:rPr>
              <a:t>What solids can we use to ESTIMATE the amount of water in a lake?</a:t>
            </a:r>
            <a:endParaRPr sz="2800" b="1" i="0" u="none" strike="noStrike" cap="none">
              <a:solidFill>
                <a:srgbClr val="FFFFFF"/>
              </a:solidFill>
              <a:latin typeface="Arial"/>
              <a:ea typeface="Arial"/>
              <a:cs typeface="Arial"/>
              <a:sym typeface="Arial"/>
            </a:endParaRPr>
          </a:p>
        </p:txBody>
      </p:sp>
      <p:sp>
        <p:nvSpPr>
          <p:cNvPr id="135" name="Google Shape;135;p4"/>
          <p:cNvSpPr/>
          <p:nvPr/>
        </p:nvSpPr>
        <p:spPr>
          <a:xfrm>
            <a:off x="-49" y="2469450"/>
            <a:ext cx="9144000" cy="1682700"/>
          </a:xfrm>
          <a:prstGeom prst="wave">
            <a:avLst>
              <a:gd name="adj1" fmla="val 12500"/>
              <a:gd name="adj2" fmla="val 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3900" tIns="31925" rIns="63900" bIns="31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35"/>
                                        </p:tgtEl>
                                      </p:cBhvr>
                                    </p:animEffect>
                                    <p:set>
                                      <p:cBhvr>
                                        <p:cTn id="7" dur="1" fill="hold">
                                          <p:stCondLst>
                                            <p:cond delay="2000"/>
                                          </p:stCondLst>
                                        </p:cTn>
                                        <p:tgtEl>
                                          <p:spTgt spid="1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p:nvPr/>
        </p:nvSpPr>
        <p:spPr>
          <a:xfrm>
            <a:off x="127850" y="1104250"/>
            <a:ext cx="8905800" cy="45798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5"/>
          <p:cNvSpPr txBox="1"/>
          <p:nvPr/>
        </p:nvSpPr>
        <p:spPr>
          <a:xfrm>
            <a:off x="188600" y="6142075"/>
            <a:ext cx="8844900" cy="541500"/>
          </a:xfrm>
          <a:prstGeom prst="rect">
            <a:avLst/>
          </a:prstGeom>
          <a:noFill/>
          <a:ln>
            <a:noFill/>
          </a:ln>
        </p:spPr>
        <p:txBody>
          <a:bodyPr spcFirstLastPara="1" wrap="square" lIns="63900" tIns="31925" rIns="63900" bIns="31925" anchor="t" anchorCtr="0">
            <a:spAutoFit/>
          </a:bodyPr>
          <a:lstStyle/>
          <a:p>
            <a:pPr marL="0" marR="0" lvl="0" indent="0" algn="ctr" rtl="0">
              <a:lnSpc>
                <a:spcPct val="100000"/>
              </a:lnSpc>
              <a:spcBef>
                <a:spcPts val="0"/>
              </a:spcBef>
              <a:spcAft>
                <a:spcPts val="0"/>
              </a:spcAft>
              <a:buClr>
                <a:srgbClr val="000000"/>
              </a:buClr>
              <a:buSzPts val="3100"/>
              <a:buFont typeface="Arial"/>
              <a:buNone/>
            </a:pPr>
            <a:r>
              <a:rPr lang="en-GB" sz="3100" b="1" i="0" u="none" strike="noStrike" cap="none">
                <a:solidFill>
                  <a:srgbClr val="913F53"/>
                </a:solidFill>
                <a:latin typeface="Arial"/>
                <a:ea typeface="Arial"/>
                <a:cs typeface="Arial"/>
                <a:sym typeface="Arial"/>
              </a:rPr>
              <a:t>Which of these shapes are prisms?</a:t>
            </a:r>
            <a:endParaRPr sz="3100" b="1" i="0" u="none" strike="noStrike" cap="none">
              <a:solidFill>
                <a:srgbClr val="913F53"/>
              </a:solidFill>
              <a:latin typeface="Arial"/>
              <a:ea typeface="Arial"/>
              <a:cs typeface="Arial"/>
              <a:sym typeface="Arial"/>
            </a:endParaRPr>
          </a:p>
        </p:txBody>
      </p:sp>
      <p:sp>
        <p:nvSpPr>
          <p:cNvPr id="142" name="Google Shape;142;p5"/>
          <p:cNvSpPr txBox="1"/>
          <p:nvPr/>
        </p:nvSpPr>
        <p:spPr>
          <a:xfrm>
            <a:off x="-25800" y="5035483"/>
            <a:ext cx="9195600" cy="541500"/>
          </a:xfrm>
          <a:prstGeom prst="rect">
            <a:avLst/>
          </a:prstGeom>
          <a:noFill/>
          <a:ln>
            <a:noFill/>
          </a:ln>
        </p:spPr>
        <p:txBody>
          <a:bodyPr spcFirstLastPara="1" wrap="square" lIns="63900" tIns="31925" rIns="63900" bIns="319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GB" sz="2500" b="0" i="0" u="none" strike="noStrike" cap="none">
                <a:solidFill>
                  <a:srgbClr val="000000"/>
                </a:solidFill>
                <a:latin typeface="Arial"/>
                <a:ea typeface="Arial"/>
                <a:cs typeface="Arial"/>
                <a:sym typeface="Arial"/>
              </a:rPr>
              <a:t>Volume of a prism = cross-section area x length</a:t>
            </a:r>
            <a:endParaRPr sz="2500" b="0" i="0" u="none" strike="noStrike" cap="none">
              <a:solidFill>
                <a:srgbClr val="000000"/>
              </a:solidFill>
              <a:latin typeface="Arial"/>
              <a:ea typeface="Arial"/>
              <a:cs typeface="Arial"/>
              <a:sym typeface="Arial"/>
            </a:endParaRPr>
          </a:p>
        </p:txBody>
      </p:sp>
      <p:grpSp>
        <p:nvGrpSpPr>
          <p:cNvPr id="143" name="Google Shape;143;p5"/>
          <p:cNvGrpSpPr/>
          <p:nvPr/>
        </p:nvGrpSpPr>
        <p:grpSpPr>
          <a:xfrm>
            <a:off x="259073" y="1515841"/>
            <a:ext cx="8703945" cy="2504567"/>
            <a:chOff x="165100" y="1155700"/>
            <a:chExt cx="9671050" cy="4699000"/>
          </a:xfrm>
        </p:grpSpPr>
        <p:grpSp>
          <p:nvGrpSpPr>
            <p:cNvPr id="144" name="Google Shape;144;p5"/>
            <p:cNvGrpSpPr/>
            <p:nvPr/>
          </p:nvGrpSpPr>
          <p:grpSpPr>
            <a:xfrm>
              <a:off x="368300" y="1270000"/>
              <a:ext cx="9467850" cy="4584700"/>
              <a:chOff x="368300" y="1270000"/>
              <a:chExt cx="9467850" cy="4584700"/>
            </a:xfrm>
          </p:grpSpPr>
          <p:grpSp>
            <p:nvGrpSpPr>
              <p:cNvPr id="145" name="Google Shape;145;p5"/>
              <p:cNvGrpSpPr/>
              <p:nvPr/>
            </p:nvGrpSpPr>
            <p:grpSpPr>
              <a:xfrm>
                <a:off x="374650" y="1752600"/>
                <a:ext cx="2711450" cy="1422400"/>
                <a:chOff x="374650" y="1752600"/>
                <a:chExt cx="2711450" cy="1422400"/>
              </a:xfrm>
            </p:grpSpPr>
            <p:cxnSp>
              <p:nvCxnSpPr>
                <p:cNvPr id="146" name="Google Shape;146;p5"/>
                <p:cNvCxnSpPr/>
                <p:nvPr/>
              </p:nvCxnSpPr>
              <p:spPr>
                <a:xfrm>
                  <a:off x="381000" y="2565400"/>
                  <a:ext cx="1562100" cy="0"/>
                </a:xfrm>
                <a:prstGeom prst="straightConnector1">
                  <a:avLst/>
                </a:prstGeom>
                <a:noFill/>
                <a:ln w="38100" cap="flat" cmpd="sng">
                  <a:solidFill>
                    <a:srgbClr val="000000"/>
                  </a:solidFill>
                  <a:prstDash val="solid"/>
                  <a:miter lim="800000"/>
                  <a:headEnd type="none" w="sm" len="sm"/>
                  <a:tailEnd type="none" w="sm" len="sm"/>
                </a:ln>
              </p:spPr>
            </p:cxnSp>
            <p:cxnSp>
              <p:nvCxnSpPr>
                <p:cNvPr id="147" name="Google Shape;147;p5"/>
                <p:cNvCxnSpPr/>
                <p:nvPr/>
              </p:nvCxnSpPr>
              <p:spPr>
                <a:xfrm>
                  <a:off x="1943100" y="2578100"/>
                  <a:ext cx="0" cy="584200"/>
                </a:xfrm>
                <a:prstGeom prst="straightConnector1">
                  <a:avLst/>
                </a:prstGeom>
                <a:noFill/>
                <a:ln w="38100" cap="flat" cmpd="sng">
                  <a:solidFill>
                    <a:srgbClr val="000000"/>
                  </a:solidFill>
                  <a:prstDash val="solid"/>
                  <a:miter lim="800000"/>
                  <a:headEnd type="none" w="sm" len="sm"/>
                  <a:tailEnd type="none" w="sm" len="sm"/>
                </a:ln>
              </p:spPr>
            </p:cxnSp>
            <p:cxnSp>
              <p:nvCxnSpPr>
                <p:cNvPr id="148" name="Google Shape;148;p5"/>
                <p:cNvCxnSpPr/>
                <p:nvPr/>
              </p:nvCxnSpPr>
              <p:spPr>
                <a:xfrm flipH="1">
                  <a:off x="381000" y="1765300"/>
                  <a:ext cx="1117600" cy="800100"/>
                </a:xfrm>
                <a:prstGeom prst="straightConnector1">
                  <a:avLst/>
                </a:prstGeom>
                <a:noFill/>
                <a:ln w="38100" cap="flat" cmpd="sng">
                  <a:solidFill>
                    <a:srgbClr val="000000"/>
                  </a:solidFill>
                  <a:prstDash val="solid"/>
                  <a:miter lim="800000"/>
                  <a:headEnd type="none" w="sm" len="sm"/>
                  <a:tailEnd type="none" w="sm" len="sm"/>
                </a:ln>
              </p:spPr>
            </p:cxnSp>
            <p:cxnSp>
              <p:nvCxnSpPr>
                <p:cNvPr id="149" name="Google Shape;149;p5"/>
                <p:cNvCxnSpPr/>
                <p:nvPr/>
              </p:nvCxnSpPr>
              <p:spPr>
                <a:xfrm flipH="1">
                  <a:off x="1968500" y="2374900"/>
                  <a:ext cx="1117600" cy="800100"/>
                </a:xfrm>
                <a:prstGeom prst="straightConnector1">
                  <a:avLst/>
                </a:prstGeom>
                <a:noFill/>
                <a:ln w="38100" cap="flat" cmpd="sng">
                  <a:solidFill>
                    <a:srgbClr val="000000"/>
                  </a:solidFill>
                  <a:prstDash val="solid"/>
                  <a:miter lim="800000"/>
                  <a:headEnd type="none" w="sm" len="sm"/>
                  <a:tailEnd type="none" w="sm" len="sm"/>
                </a:ln>
              </p:spPr>
            </p:cxnSp>
            <p:cxnSp>
              <p:nvCxnSpPr>
                <p:cNvPr id="150" name="Google Shape;150;p5"/>
                <p:cNvCxnSpPr/>
                <p:nvPr/>
              </p:nvCxnSpPr>
              <p:spPr>
                <a:xfrm flipH="1">
                  <a:off x="1955800" y="1752600"/>
                  <a:ext cx="1117600" cy="800100"/>
                </a:xfrm>
                <a:prstGeom prst="straightConnector1">
                  <a:avLst/>
                </a:prstGeom>
                <a:noFill/>
                <a:ln w="38100" cap="flat" cmpd="sng">
                  <a:solidFill>
                    <a:srgbClr val="000000"/>
                  </a:solidFill>
                  <a:prstDash val="solid"/>
                  <a:miter lim="800000"/>
                  <a:headEnd type="none" w="sm" len="sm"/>
                  <a:tailEnd type="none" w="sm" len="sm"/>
                </a:ln>
              </p:spPr>
            </p:cxnSp>
            <p:cxnSp>
              <p:nvCxnSpPr>
                <p:cNvPr id="151" name="Google Shape;151;p5"/>
                <p:cNvCxnSpPr/>
                <p:nvPr/>
              </p:nvCxnSpPr>
              <p:spPr>
                <a:xfrm>
                  <a:off x="374650" y="3175000"/>
                  <a:ext cx="1562100" cy="0"/>
                </a:xfrm>
                <a:prstGeom prst="straightConnector1">
                  <a:avLst/>
                </a:prstGeom>
                <a:noFill/>
                <a:ln w="38100" cap="flat" cmpd="sng">
                  <a:solidFill>
                    <a:srgbClr val="000000"/>
                  </a:solidFill>
                  <a:prstDash val="solid"/>
                  <a:miter lim="800000"/>
                  <a:headEnd type="none" w="sm" len="sm"/>
                  <a:tailEnd type="none" w="sm" len="sm"/>
                </a:ln>
              </p:spPr>
            </p:cxnSp>
            <p:cxnSp>
              <p:nvCxnSpPr>
                <p:cNvPr id="152" name="Google Shape;152;p5"/>
                <p:cNvCxnSpPr/>
                <p:nvPr/>
              </p:nvCxnSpPr>
              <p:spPr>
                <a:xfrm>
                  <a:off x="1504950" y="1752600"/>
                  <a:ext cx="1562100" cy="0"/>
                </a:xfrm>
                <a:prstGeom prst="straightConnector1">
                  <a:avLst/>
                </a:prstGeom>
                <a:noFill/>
                <a:ln w="38100" cap="flat" cmpd="sng">
                  <a:solidFill>
                    <a:srgbClr val="000000"/>
                  </a:solidFill>
                  <a:prstDash val="solid"/>
                  <a:miter lim="800000"/>
                  <a:headEnd type="none" w="sm" len="sm"/>
                  <a:tailEnd type="none" w="sm" len="sm"/>
                </a:ln>
              </p:spPr>
            </p:cxnSp>
            <p:cxnSp>
              <p:nvCxnSpPr>
                <p:cNvPr id="153" name="Google Shape;153;p5"/>
                <p:cNvCxnSpPr/>
                <p:nvPr/>
              </p:nvCxnSpPr>
              <p:spPr>
                <a:xfrm>
                  <a:off x="3073400" y="1778000"/>
                  <a:ext cx="0" cy="584200"/>
                </a:xfrm>
                <a:prstGeom prst="straightConnector1">
                  <a:avLst/>
                </a:prstGeom>
                <a:noFill/>
                <a:ln w="38100" cap="flat" cmpd="sng">
                  <a:solidFill>
                    <a:srgbClr val="000000"/>
                  </a:solidFill>
                  <a:prstDash val="solid"/>
                  <a:miter lim="800000"/>
                  <a:headEnd type="none" w="sm" len="sm"/>
                  <a:tailEnd type="none" w="sm" len="sm"/>
                </a:ln>
              </p:spPr>
            </p:cxnSp>
          </p:grpSp>
          <p:cxnSp>
            <p:nvCxnSpPr>
              <p:cNvPr id="154" name="Google Shape;154;p5"/>
              <p:cNvCxnSpPr/>
              <p:nvPr/>
            </p:nvCxnSpPr>
            <p:spPr>
              <a:xfrm>
                <a:off x="368300" y="2578100"/>
                <a:ext cx="0" cy="584200"/>
              </a:xfrm>
              <a:prstGeom prst="straightConnector1">
                <a:avLst/>
              </a:prstGeom>
              <a:noFill/>
              <a:ln w="38100" cap="flat" cmpd="sng">
                <a:solidFill>
                  <a:srgbClr val="000000"/>
                </a:solidFill>
                <a:prstDash val="solid"/>
                <a:miter lim="800000"/>
                <a:headEnd type="none" w="sm" len="sm"/>
                <a:tailEnd type="none" w="sm" len="sm"/>
              </a:ln>
            </p:spPr>
          </p:cxnSp>
          <p:grpSp>
            <p:nvGrpSpPr>
              <p:cNvPr id="155" name="Google Shape;155;p5"/>
              <p:cNvGrpSpPr/>
              <p:nvPr/>
            </p:nvGrpSpPr>
            <p:grpSpPr>
              <a:xfrm>
                <a:off x="6540500" y="1456309"/>
                <a:ext cx="3295650" cy="1489710"/>
                <a:chOff x="6540500" y="1456309"/>
                <a:chExt cx="3295650" cy="1489710"/>
              </a:xfrm>
            </p:grpSpPr>
            <p:cxnSp>
              <p:nvCxnSpPr>
                <p:cNvPr id="156" name="Google Shape;156;p5"/>
                <p:cNvCxnSpPr/>
                <p:nvPr/>
              </p:nvCxnSpPr>
              <p:spPr>
                <a:xfrm rot="10800000">
                  <a:off x="7117969" y="2915285"/>
                  <a:ext cx="2189480" cy="30734"/>
                </a:xfrm>
                <a:prstGeom prst="straightConnector1">
                  <a:avLst/>
                </a:prstGeom>
                <a:noFill/>
                <a:ln w="38100" cap="flat" cmpd="sng">
                  <a:solidFill>
                    <a:srgbClr val="000000"/>
                  </a:solidFill>
                  <a:prstDash val="solid"/>
                  <a:miter lim="800000"/>
                  <a:headEnd type="none" w="sm" len="sm"/>
                  <a:tailEnd type="none" w="sm" len="sm"/>
                </a:ln>
              </p:spPr>
            </p:cxnSp>
            <p:cxnSp>
              <p:nvCxnSpPr>
                <p:cNvPr id="157" name="Google Shape;157;p5"/>
                <p:cNvCxnSpPr/>
                <p:nvPr/>
              </p:nvCxnSpPr>
              <p:spPr>
                <a:xfrm rot="10800000">
                  <a:off x="6583045" y="1811909"/>
                  <a:ext cx="2189353" cy="30734"/>
                </a:xfrm>
                <a:prstGeom prst="straightConnector1">
                  <a:avLst/>
                </a:prstGeom>
                <a:noFill/>
                <a:ln w="38100" cap="flat" cmpd="sng">
                  <a:solidFill>
                    <a:srgbClr val="000000"/>
                  </a:solidFill>
                  <a:prstDash val="solid"/>
                  <a:miter lim="800000"/>
                  <a:headEnd type="none" w="sm" len="sm"/>
                  <a:tailEnd type="none" w="sm" len="sm"/>
                </a:ln>
              </p:spPr>
            </p:cxnSp>
            <p:cxnSp>
              <p:nvCxnSpPr>
                <p:cNvPr id="158" name="Google Shape;158;p5"/>
                <p:cNvCxnSpPr/>
                <p:nvPr/>
              </p:nvCxnSpPr>
              <p:spPr>
                <a:xfrm rot="10800000">
                  <a:off x="6548882" y="1814449"/>
                  <a:ext cx="544957" cy="1093089"/>
                </a:xfrm>
                <a:prstGeom prst="straightConnector1">
                  <a:avLst/>
                </a:prstGeom>
                <a:noFill/>
                <a:ln w="38100" cap="flat" cmpd="sng">
                  <a:solidFill>
                    <a:srgbClr val="000000"/>
                  </a:solidFill>
                  <a:prstDash val="solid"/>
                  <a:miter lim="800000"/>
                  <a:headEnd type="none" w="sm" len="sm"/>
                  <a:tailEnd type="none" w="sm" len="sm"/>
                </a:ln>
              </p:spPr>
            </p:cxnSp>
            <p:cxnSp>
              <p:nvCxnSpPr>
                <p:cNvPr id="159" name="Google Shape;159;p5"/>
                <p:cNvCxnSpPr/>
                <p:nvPr/>
              </p:nvCxnSpPr>
              <p:spPr>
                <a:xfrm rot="10800000">
                  <a:off x="8777732" y="1852549"/>
                  <a:ext cx="544957" cy="1093089"/>
                </a:xfrm>
                <a:prstGeom prst="straightConnector1">
                  <a:avLst/>
                </a:prstGeom>
                <a:noFill/>
                <a:ln w="38100" cap="flat" cmpd="sng">
                  <a:solidFill>
                    <a:srgbClr val="000000"/>
                  </a:solidFill>
                  <a:prstDash val="solid"/>
                  <a:miter lim="800000"/>
                  <a:headEnd type="none" w="sm" len="sm"/>
                  <a:tailEnd type="none" w="sm" len="sm"/>
                </a:ln>
              </p:spPr>
            </p:cxnSp>
            <p:cxnSp>
              <p:nvCxnSpPr>
                <p:cNvPr id="160" name="Google Shape;160;p5"/>
                <p:cNvCxnSpPr/>
                <p:nvPr/>
              </p:nvCxnSpPr>
              <p:spPr>
                <a:xfrm rot="10800000">
                  <a:off x="7637145" y="1456309"/>
                  <a:ext cx="2189353" cy="30734"/>
                </a:xfrm>
                <a:prstGeom prst="straightConnector1">
                  <a:avLst/>
                </a:prstGeom>
                <a:noFill/>
                <a:ln w="38100" cap="flat" cmpd="sng">
                  <a:solidFill>
                    <a:srgbClr val="000000"/>
                  </a:solidFill>
                  <a:prstDash val="solid"/>
                  <a:miter lim="800000"/>
                  <a:headEnd type="none" w="sm" len="sm"/>
                  <a:tailEnd type="none" w="sm" len="sm"/>
                </a:ln>
              </p:spPr>
            </p:cxnSp>
            <p:cxnSp>
              <p:nvCxnSpPr>
                <p:cNvPr id="161" name="Google Shape;161;p5"/>
                <p:cNvCxnSpPr/>
                <p:nvPr/>
              </p:nvCxnSpPr>
              <p:spPr>
                <a:xfrm rot="10800000" flipH="1">
                  <a:off x="9321800" y="1511300"/>
                  <a:ext cx="508000" cy="1422400"/>
                </a:xfrm>
                <a:prstGeom prst="straightConnector1">
                  <a:avLst/>
                </a:prstGeom>
                <a:noFill/>
                <a:ln w="38100" cap="flat" cmpd="sng">
                  <a:solidFill>
                    <a:srgbClr val="000000"/>
                  </a:solidFill>
                  <a:prstDash val="solid"/>
                  <a:miter lim="800000"/>
                  <a:headEnd type="none" w="sm" len="sm"/>
                  <a:tailEnd type="none" w="sm" len="sm"/>
                </a:ln>
              </p:spPr>
            </p:cxnSp>
            <p:cxnSp>
              <p:nvCxnSpPr>
                <p:cNvPr id="162" name="Google Shape;162;p5"/>
                <p:cNvCxnSpPr/>
                <p:nvPr/>
              </p:nvCxnSpPr>
              <p:spPr>
                <a:xfrm rot="10800000" flipH="1">
                  <a:off x="6540500" y="1460500"/>
                  <a:ext cx="1079500" cy="342900"/>
                </a:xfrm>
                <a:prstGeom prst="straightConnector1">
                  <a:avLst/>
                </a:prstGeom>
                <a:noFill/>
                <a:ln w="38100" cap="flat" cmpd="sng">
                  <a:solidFill>
                    <a:srgbClr val="000000"/>
                  </a:solidFill>
                  <a:prstDash val="solid"/>
                  <a:miter lim="800000"/>
                  <a:headEnd type="none" w="sm" len="sm"/>
                  <a:tailEnd type="none" w="sm" len="sm"/>
                </a:ln>
              </p:spPr>
            </p:cxnSp>
            <p:cxnSp>
              <p:nvCxnSpPr>
                <p:cNvPr id="163" name="Google Shape;163;p5"/>
                <p:cNvCxnSpPr/>
                <p:nvPr/>
              </p:nvCxnSpPr>
              <p:spPr>
                <a:xfrm rot="10800000" flipH="1">
                  <a:off x="8756650" y="1485900"/>
                  <a:ext cx="1079500" cy="342900"/>
                </a:xfrm>
                <a:prstGeom prst="straightConnector1">
                  <a:avLst/>
                </a:prstGeom>
                <a:noFill/>
                <a:ln w="38100" cap="flat" cmpd="sng">
                  <a:solidFill>
                    <a:srgbClr val="000000"/>
                  </a:solidFill>
                  <a:prstDash val="solid"/>
                  <a:miter lim="800000"/>
                  <a:headEnd type="none" w="sm" len="sm"/>
                  <a:tailEnd type="none" w="sm" len="sm"/>
                </a:ln>
              </p:spPr>
            </p:cxnSp>
          </p:grpSp>
          <p:grpSp>
            <p:nvGrpSpPr>
              <p:cNvPr id="164" name="Google Shape;164;p5"/>
              <p:cNvGrpSpPr/>
              <p:nvPr/>
            </p:nvGrpSpPr>
            <p:grpSpPr>
              <a:xfrm>
                <a:off x="3657600" y="1270000"/>
                <a:ext cx="2146300" cy="1892300"/>
                <a:chOff x="3657600" y="1270000"/>
                <a:chExt cx="2146300" cy="1892300"/>
              </a:xfrm>
            </p:grpSpPr>
            <p:sp>
              <p:nvSpPr>
                <p:cNvPr id="165" name="Google Shape;165;p5"/>
                <p:cNvSpPr/>
                <p:nvPr/>
              </p:nvSpPr>
              <p:spPr>
                <a:xfrm>
                  <a:off x="3657600" y="1270000"/>
                  <a:ext cx="2146300" cy="1892300"/>
                </a:xfrm>
                <a:prstGeom prst="ellipse">
                  <a:avLst/>
                </a:prstGeom>
                <a:solidFill>
                  <a:schemeClr val="accent1">
                    <a:alpha val="0"/>
                  </a:schemeClr>
                </a:solidFill>
                <a:ln w="38100" cap="flat" cmpd="sng">
                  <a:solidFill>
                    <a:srgbClr val="000000"/>
                  </a:solidFill>
                  <a:prstDash val="solid"/>
                  <a:miter lim="800000"/>
                  <a:headEnd type="none" w="sm" len="sm"/>
                  <a:tailEnd type="none" w="sm" len="sm"/>
                </a:ln>
              </p:spPr>
              <p:txBody>
                <a:bodyPr spcFirstLastPara="1" wrap="square" lIns="63900" tIns="31925" rIns="63900" bIns="31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166" name="Google Shape;166;p5"/>
                <p:cNvSpPr/>
                <p:nvPr/>
              </p:nvSpPr>
              <p:spPr>
                <a:xfrm>
                  <a:off x="3657600" y="2082800"/>
                  <a:ext cx="2142998" cy="302260"/>
                </a:xfrm>
                <a:prstGeom prst="ellipse">
                  <a:avLst/>
                </a:prstGeom>
                <a:solidFill>
                  <a:schemeClr val="accent1">
                    <a:alpha val="0"/>
                  </a:schemeClr>
                </a:solidFill>
                <a:ln w="38100" cap="flat" cmpd="sng">
                  <a:solidFill>
                    <a:srgbClr val="000000"/>
                  </a:solidFill>
                  <a:prstDash val="solid"/>
                  <a:miter lim="800000"/>
                  <a:headEnd type="none" w="sm" len="sm"/>
                  <a:tailEnd type="none" w="sm" len="sm"/>
                </a:ln>
              </p:spPr>
              <p:txBody>
                <a:bodyPr spcFirstLastPara="1" wrap="square" lIns="63900" tIns="31925" rIns="63900" bIns="31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grpSp>
          <p:grpSp>
            <p:nvGrpSpPr>
              <p:cNvPr id="167" name="Google Shape;167;p5"/>
              <p:cNvGrpSpPr/>
              <p:nvPr/>
            </p:nvGrpSpPr>
            <p:grpSpPr>
              <a:xfrm>
                <a:off x="7391400" y="3678555"/>
                <a:ext cx="2213229" cy="2176145"/>
                <a:chOff x="7391400" y="3678555"/>
                <a:chExt cx="2213229" cy="2176145"/>
              </a:xfrm>
            </p:grpSpPr>
            <p:sp>
              <p:nvSpPr>
                <p:cNvPr id="168" name="Google Shape;168;p5"/>
                <p:cNvSpPr/>
                <p:nvPr/>
              </p:nvSpPr>
              <p:spPr>
                <a:xfrm>
                  <a:off x="7402449" y="3678555"/>
                  <a:ext cx="2202180" cy="439674"/>
                </a:xfrm>
                <a:prstGeom prst="ellipse">
                  <a:avLst/>
                </a:prstGeom>
                <a:solidFill>
                  <a:schemeClr val="accent1">
                    <a:alpha val="0"/>
                  </a:schemeClr>
                </a:solidFill>
                <a:ln w="38100" cap="flat" cmpd="sng">
                  <a:solidFill>
                    <a:srgbClr val="000000"/>
                  </a:solidFill>
                  <a:prstDash val="solid"/>
                  <a:miter lim="800000"/>
                  <a:headEnd type="none" w="sm" len="sm"/>
                  <a:tailEnd type="none" w="sm" len="sm"/>
                </a:ln>
              </p:spPr>
              <p:txBody>
                <a:bodyPr spcFirstLastPara="1" wrap="square" lIns="63900" tIns="31925" rIns="63900" bIns="319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cxnSp>
              <p:nvCxnSpPr>
                <p:cNvPr id="169" name="Google Shape;169;p5"/>
                <p:cNvCxnSpPr/>
                <p:nvPr/>
              </p:nvCxnSpPr>
              <p:spPr>
                <a:xfrm>
                  <a:off x="7391400" y="3898900"/>
                  <a:ext cx="1066800" cy="1955800"/>
                </a:xfrm>
                <a:prstGeom prst="straightConnector1">
                  <a:avLst/>
                </a:prstGeom>
                <a:noFill/>
                <a:ln w="38100" cap="flat" cmpd="sng">
                  <a:solidFill>
                    <a:srgbClr val="000000"/>
                  </a:solidFill>
                  <a:prstDash val="solid"/>
                  <a:miter lim="800000"/>
                  <a:headEnd type="none" w="sm" len="sm"/>
                  <a:tailEnd type="none" w="sm" len="sm"/>
                </a:ln>
              </p:spPr>
            </p:cxnSp>
            <p:cxnSp>
              <p:nvCxnSpPr>
                <p:cNvPr id="170" name="Google Shape;170;p5"/>
                <p:cNvCxnSpPr/>
                <p:nvPr/>
              </p:nvCxnSpPr>
              <p:spPr>
                <a:xfrm rot="10800000" flipH="1">
                  <a:off x="8445500" y="3962400"/>
                  <a:ext cx="1143000" cy="1892300"/>
                </a:xfrm>
                <a:prstGeom prst="straightConnector1">
                  <a:avLst/>
                </a:prstGeom>
                <a:noFill/>
                <a:ln w="38100" cap="flat" cmpd="sng">
                  <a:solidFill>
                    <a:srgbClr val="000000"/>
                  </a:solidFill>
                  <a:prstDash val="solid"/>
                  <a:miter lim="800000"/>
                  <a:headEnd type="none" w="sm" len="sm"/>
                  <a:tailEnd type="none" w="sm" len="sm"/>
                </a:ln>
              </p:spPr>
            </p:cxnSp>
          </p:grpSp>
          <p:grpSp>
            <p:nvGrpSpPr>
              <p:cNvPr id="171" name="Google Shape;171;p5"/>
              <p:cNvGrpSpPr/>
              <p:nvPr/>
            </p:nvGrpSpPr>
            <p:grpSpPr>
              <a:xfrm>
                <a:off x="3160141" y="4086987"/>
                <a:ext cx="3476624" cy="1543177"/>
                <a:chOff x="3160141" y="4086987"/>
                <a:chExt cx="3476624" cy="1543177"/>
              </a:xfrm>
            </p:grpSpPr>
            <p:cxnSp>
              <p:nvCxnSpPr>
                <p:cNvPr id="172" name="Google Shape;172;p5"/>
                <p:cNvCxnSpPr/>
                <p:nvPr/>
              </p:nvCxnSpPr>
              <p:spPr>
                <a:xfrm>
                  <a:off x="3193923" y="4808601"/>
                  <a:ext cx="1676400" cy="0"/>
                </a:xfrm>
                <a:prstGeom prst="straightConnector1">
                  <a:avLst/>
                </a:prstGeom>
                <a:noFill/>
                <a:ln w="38100" cap="flat" cmpd="sng">
                  <a:solidFill>
                    <a:srgbClr val="000000"/>
                  </a:solidFill>
                  <a:prstDash val="solid"/>
                  <a:miter lim="800000"/>
                  <a:headEnd type="none" w="sm" len="sm"/>
                  <a:tailEnd type="none" w="sm" len="sm"/>
                </a:ln>
              </p:spPr>
            </p:cxnSp>
            <p:cxnSp>
              <p:nvCxnSpPr>
                <p:cNvPr id="173" name="Google Shape;173;p5"/>
                <p:cNvCxnSpPr/>
                <p:nvPr/>
              </p:nvCxnSpPr>
              <p:spPr>
                <a:xfrm flipH="1">
                  <a:off x="3160141" y="4086987"/>
                  <a:ext cx="1777746" cy="710565"/>
                </a:xfrm>
                <a:prstGeom prst="straightConnector1">
                  <a:avLst/>
                </a:prstGeom>
                <a:noFill/>
                <a:ln w="38100" cap="flat" cmpd="sng">
                  <a:solidFill>
                    <a:srgbClr val="000000"/>
                  </a:solidFill>
                  <a:prstDash val="solid"/>
                  <a:miter lim="800000"/>
                  <a:headEnd type="none" w="sm" len="sm"/>
                  <a:tailEnd type="none" w="sm" len="sm"/>
                </a:ln>
              </p:spPr>
            </p:cxnSp>
            <p:cxnSp>
              <p:nvCxnSpPr>
                <p:cNvPr id="174" name="Google Shape;174;p5"/>
                <p:cNvCxnSpPr/>
                <p:nvPr/>
              </p:nvCxnSpPr>
              <p:spPr>
                <a:xfrm>
                  <a:off x="3171317" y="4808601"/>
                  <a:ext cx="393827" cy="821563"/>
                </a:xfrm>
                <a:prstGeom prst="straightConnector1">
                  <a:avLst/>
                </a:prstGeom>
                <a:noFill/>
                <a:ln w="38100" cap="flat" cmpd="sng">
                  <a:solidFill>
                    <a:srgbClr val="000000"/>
                  </a:solidFill>
                  <a:prstDash val="solid"/>
                  <a:miter lim="800000"/>
                  <a:headEnd type="none" w="sm" len="sm"/>
                  <a:tailEnd type="none" w="sm" len="sm"/>
                </a:ln>
              </p:spPr>
            </p:cxnSp>
            <p:cxnSp>
              <p:nvCxnSpPr>
                <p:cNvPr id="175" name="Google Shape;175;p5"/>
                <p:cNvCxnSpPr/>
                <p:nvPr/>
              </p:nvCxnSpPr>
              <p:spPr>
                <a:xfrm flipH="1">
                  <a:off x="4577842" y="4819650"/>
                  <a:ext cx="292481" cy="799338"/>
                </a:xfrm>
                <a:prstGeom prst="straightConnector1">
                  <a:avLst/>
                </a:prstGeom>
                <a:noFill/>
                <a:ln w="38100" cap="flat" cmpd="sng">
                  <a:solidFill>
                    <a:srgbClr val="000000"/>
                  </a:solidFill>
                  <a:prstDash val="solid"/>
                  <a:miter lim="800000"/>
                  <a:headEnd type="none" w="sm" len="sm"/>
                  <a:tailEnd type="none" w="sm" len="sm"/>
                </a:ln>
              </p:spPr>
            </p:cxnSp>
            <p:cxnSp>
              <p:nvCxnSpPr>
                <p:cNvPr id="176" name="Google Shape;176;p5"/>
                <p:cNvCxnSpPr/>
                <p:nvPr/>
              </p:nvCxnSpPr>
              <p:spPr>
                <a:xfrm flipH="1">
                  <a:off x="4589018" y="4908550"/>
                  <a:ext cx="1777746" cy="710438"/>
                </a:xfrm>
                <a:prstGeom prst="straightConnector1">
                  <a:avLst/>
                </a:prstGeom>
                <a:noFill/>
                <a:ln w="38100" cap="flat" cmpd="sng">
                  <a:solidFill>
                    <a:srgbClr val="000000"/>
                  </a:solidFill>
                  <a:prstDash val="solid"/>
                  <a:miter lim="800000"/>
                  <a:headEnd type="none" w="sm" len="sm"/>
                  <a:tailEnd type="none" w="sm" len="sm"/>
                </a:ln>
              </p:spPr>
            </p:cxnSp>
            <p:cxnSp>
              <p:nvCxnSpPr>
                <p:cNvPr id="177" name="Google Shape;177;p5"/>
                <p:cNvCxnSpPr/>
                <p:nvPr/>
              </p:nvCxnSpPr>
              <p:spPr>
                <a:xfrm flipH="1">
                  <a:off x="4859020" y="4098163"/>
                  <a:ext cx="1777746" cy="710438"/>
                </a:xfrm>
                <a:prstGeom prst="straightConnector1">
                  <a:avLst/>
                </a:prstGeom>
                <a:noFill/>
                <a:ln w="38100" cap="flat" cmpd="sng">
                  <a:solidFill>
                    <a:srgbClr val="000000"/>
                  </a:solidFill>
                  <a:prstDash val="solid"/>
                  <a:miter lim="800000"/>
                  <a:headEnd type="none" w="sm" len="sm"/>
                  <a:tailEnd type="none" w="sm" len="sm"/>
                </a:ln>
              </p:spPr>
            </p:cxnSp>
            <p:cxnSp>
              <p:nvCxnSpPr>
                <p:cNvPr id="178" name="Google Shape;178;p5"/>
                <p:cNvCxnSpPr/>
                <p:nvPr/>
              </p:nvCxnSpPr>
              <p:spPr>
                <a:xfrm flipH="1">
                  <a:off x="6344285" y="4120261"/>
                  <a:ext cx="292481" cy="799338"/>
                </a:xfrm>
                <a:prstGeom prst="straightConnector1">
                  <a:avLst/>
                </a:prstGeom>
                <a:noFill/>
                <a:ln w="38100" cap="flat" cmpd="sng">
                  <a:solidFill>
                    <a:srgbClr val="000000"/>
                  </a:solidFill>
                  <a:prstDash val="solid"/>
                  <a:miter lim="800000"/>
                  <a:headEnd type="none" w="sm" len="sm"/>
                  <a:tailEnd type="none" w="sm" len="sm"/>
                </a:ln>
              </p:spPr>
            </p:cxnSp>
            <p:cxnSp>
              <p:nvCxnSpPr>
                <p:cNvPr id="179" name="Google Shape;179;p5"/>
                <p:cNvCxnSpPr/>
                <p:nvPr/>
              </p:nvCxnSpPr>
              <p:spPr>
                <a:xfrm>
                  <a:off x="4932172" y="4086987"/>
                  <a:ext cx="1676527" cy="0"/>
                </a:xfrm>
                <a:prstGeom prst="straightConnector1">
                  <a:avLst/>
                </a:prstGeom>
                <a:noFill/>
                <a:ln w="38100" cap="flat" cmpd="sng">
                  <a:solidFill>
                    <a:srgbClr val="000000"/>
                  </a:solidFill>
                  <a:prstDash val="solid"/>
                  <a:miter lim="800000"/>
                  <a:headEnd type="none" w="sm" len="sm"/>
                  <a:tailEnd type="none" w="sm" len="sm"/>
                </a:ln>
              </p:spPr>
            </p:cxnSp>
          </p:grpSp>
          <p:cxnSp>
            <p:nvCxnSpPr>
              <p:cNvPr id="180" name="Google Shape;180;p5"/>
              <p:cNvCxnSpPr/>
              <p:nvPr/>
            </p:nvCxnSpPr>
            <p:spPr>
              <a:xfrm>
                <a:off x="3565144" y="5630164"/>
                <a:ext cx="1012698" cy="0"/>
              </a:xfrm>
              <a:prstGeom prst="straightConnector1">
                <a:avLst/>
              </a:prstGeom>
              <a:noFill/>
              <a:ln w="38100" cap="flat" cmpd="sng">
                <a:solidFill>
                  <a:srgbClr val="000000"/>
                </a:solidFill>
                <a:prstDash val="solid"/>
                <a:miter lim="800000"/>
                <a:headEnd type="none" w="sm" len="sm"/>
                <a:tailEnd type="none" w="sm" len="sm"/>
              </a:ln>
            </p:spPr>
          </p:cxnSp>
        </p:grpSp>
        <p:sp>
          <p:nvSpPr>
            <p:cNvPr id="181" name="Google Shape;181;p5"/>
            <p:cNvSpPr txBox="1"/>
            <p:nvPr/>
          </p:nvSpPr>
          <p:spPr>
            <a:xfrm>
              <a:off x="419100" y="1371599"/>
              <a:ext cx="838200" cy="60407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GB" sz="1700" b="0" i="0" u="none" strike="noStrike" cap="none">
                  <a:solidFill>
                    <a:srgbClr val="000000"/>
                  </a:solidFill>
                  <a:latin typeface="Arial"/>
                  <a:ea typeface="Arial"/>
                  <a:cs typeface="Arial"/>
                  <a:sym typeface="Arial"/>
                </a:rPr>
                <a:t>A</a:t>
              </a:r>
              <a:endParaRPr sz="1700" b="0" i="0" u="none" strike="noStrike" cap="none">
                <a:solidFill>
                  <a:srgbClr val="000000"/>
                </a:solidFill>
                <a:latin typeface="Arial"/>
                <a:ea typeface="Arial"/>
                <a:cs typeface="Arial"/>
                <a:sym typeface="Arial"/>
              </a:endParaRPr>
            </a:p>
          </p:txBody>
        </p:sp>
        <p:sp>
          <p:nvSpPr>
            <p:cNvPr id="182" name="Google Shape;182;p5"/>
            <p:cNvSpPr txBox="1"/>
            <p:nvPr/>
          </p:nvSpPr>
          <p:spPr>
            <a:xfrm>
              <a:off x="3492500" y="1206499"/>
              <a:ext cx="863600" cy="60407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GB" sz="1700" b="0" i="0" u="none" strike="noStrike" cap="none">
                  <a:solidFill>
                    <a:srgbClr val="000000"/>
                  </a:solidFill>
                  <a:latin typeface="Arial"/>
                  <a:ea typeface="Arial"/>
                  <a:cs typeface="Arial"/>
                  <a:sym typeface="Arial"/>
                </a:rPr>
                <a:t>B</a:t>
              </a:r>
              <a:endParaRPr sz="1700" b="0" i="0" u="none" strike="noStrike" cap="none">
                <a:solidFill>
                  <a:srgbClr val="000000"/>
                </a:solidFill>
                <a:latin typeface="Arial"/>
                <a:ea typeface="Arial"/>
                <a:cs typeface="Arial"/>
                <a:sym typeface="Arial"/>
              </a:endParaRPr>
            </a:p>
          </p:txBody>
        </p:sp>
        <p:sp>
          <p:nvSpPr>
            <p:cNvPr id="183" name="Google Shape;183;p5"/>
            <p:cNvSpPr txBox="1"/>
            <p:nvPr/>
          </p:nvSpPr>
          <p:spPr>
            <a:xfrm>
              <a:off x="6629400" y="1155700"/>
              <a:ext cx="863600" cy="60407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GB" sz="1700" b="0" i="0" u="none" strike="noStrike" cap="none">
                  <a:solidFill>
                    <a:srgbClr val="000000"/>
                  </a:solidFill>
                  <a:latin typeface="Arial"/>
                  <a:ea typeface="Arial"/>
                  <a:cs typeface="Arial"/>
                  <a:sym typeface="Arial"/>
                </a:rPr>
                <a:t>C</a:t>
              </a:r>
              <a:endParaRPr sz="1700" b="0" i="0" u="none" strike="noStrike" cap="none">
                <a:solidFill>
                  <a:srgbClr val="000000"/>
                </a:solidFill>
                <a:latin typeface="Arial"/>
                <a:ea typeface="Arial"/>
                <a:cs typeface="Arial"/>
                <a:sym typeface="Arial"/>
              </a:endParaRPr>
            </a:p>
          </p:txBody>
        </p:sp>
        <p:sp>
          <p:nvSpPr>
            <p:cNvPr id="184" name="Google Shape;184;p5"/>
            <p:cNvSpPr txBox="1"/>
            <p:nvPr/>
          </p:nvSpPr>
          <p:spPr>
            <a:xfrm>
              <a:off x="165100" y="3924300"/>
              <a:ext cx="863600" cy="60407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GB" sz="1700" b="0" i="0" u="none" strike="noStrike" cap="none">
                  <a:solidFill>
                    <a:srgbClr val="000000"/>
                  </a:solidFill>
                  <a:latin typeface="Arial"/>
                  <a:ea typeface="Arial"/>
                  <a:cs typeface="Arial"/>
                  <a:sym typeface="Arial"/>
                </a:rPr>
                <a:t>D</a:t>
              </a:r>
              <a:endParaRPr sz="1700" b="0" i="0" u="none" strike="noStrike" cap="none">
                <a:solidFill>
                  <a:srgbClr val="000000"/>
                </a:solidFill>
                <a:latin typeface="Arial"/>
                <a:ea typeface="Arial"/>
                <a:cs typeface="Arial"/>
                <a:sym typeface="Arial"/>
              </a:endParaRPr>
            </a:p>
          </p:txBody>
        </p:sp>
        <p:sp>
          <p:nvSpPr>
            <p:cNvPr id="185" name="Google Shape;185;p5"/>
            <p:cNvSpPr txBox="1"/>
            <p:nvPr/>
          </p:nvSpPr>
          <p:spPr>
            <a:xfrm>
              <a:off x="3683000" y="3873500"/>
              <a:ext cx="863600" cy="60407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GB" sz="1700" b="0" i="0" u="none" strike="noStrike" cap="none">
                  <a:solidFill>
                    <a:srgbClr val="000000"/>
                  </a:solidFill>
                  <a:latin typeface="Arial"/>
                  <a:ea typeface="Arial"/>
                  <a:cs typeface="Arial"/>
                  <a:sym typeface="Arial"/>
                </a:rPr>
                <a:t>E</a:t>
              </a:r>
              <a:endParaRPr sz="1700" b="0" i="0" u="none" strike="noStrike" cap="none">
                <a:solidFill>
                  <a:srgbClr val="000000"/>
                </a:solidFill>
                <a:latin typeface="Arial"/>
                <a:ea typeface="Arial"/>
                <a:cs typeface="Arial"/>
                <a:sym typeface="Arial"/>
              </a:endParaRPr>
            </a:p>
          </p:txBody>
        </p:sp>
        <p:sp>
          <p:nvSpPr>
            <p:cNvPr id="186" name="Google Shape;186;p5"/>
            <p:cNvSpPr txBox="1"/>
            <p:nvPr/>
          </p:nvSpPr>
          <p:spPr>
            <a:xfrm>
              <a:off x="7124700" y="3429000"/>
              <a:ext cx="838200" cy="60407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GB" sz="1700" b="0" i="0" u="none" strike="noStrike" cap="none">
                  <a:solidFill>
                    <a:srgbClr val="000000"/>
                  </a:solidFill>
                  <a:latin typeface="Arial"/>
                  <a:ea typeface="Arial"/>
                  <a:cs typeface="Arial"/>
                  <a:sym typeface="Arial"/>
                </a:rPr>
                <a:t>F</a:t>
              </a:r>
              <a:endParaRPr sz="1700" b="0" i="0" u="none" strike="noStrike" cap="none">
                <a:solidFill>
                  <a:srgbClr val="000000"/>
                </a:solidFill>
                <a:latin typeface="Arial"/>
                <a:ea typeface="Arial"/>
                <a:cs typeface="Arial"/>
                <a:sym typeface="Arial"/>
              </a:endParaRPr>
            </a:p>
          </p:txBody>
        </p:sp>
      </p:grpSp>
      <p:sp>
        <p:nvSpPr>
          <p:cNvPr id="187" name="Google Shape;187;p5"/>
          <p:cNvSpPr/>
          <p:nvPr/>
        </p:nvSpPr>
        <p:spPr>
          <a:xfrm>
            <a:off x="127850" y="1150750"/>
            <a:ext cx="8905800" cy="2278200"/>
          </a:xfrm>
          <a:prstGeom prst="roundRect">
            <a:avLst>
              <a:gd name="adj" fmla="val 16667"/>
            </a:avLst>
          </a:prstGeom>
          <a:solidFill>
            <a:srgbClr val="000000">
              <a:alpha val="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5"/>
          <p:cNvSpPr txBox="1"/>
          <p:nvPr/>
        </p:nvSpPr>
        <p:spPr>
          <a:xfrm>
            <a:off x="22875" y="243725"/>
            <a:ext cx="9144000" cy="1059600"/>
          </a:xfrm>
          <a:prstGeom prst="rect">
            <a:avLst/>
          </a:prstGeom>
          <a:noFill/>
          <a:ln>
            <a:noFill/>
          </a:ln>
        </p:spPr>
        <p:txBody>
          <a:bodyPr spcFirstLastPara="1" wrap="square" lIns="63900" tIns="31925" rIns="63900" bIns="319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GB" sz="3600" b="1" i="0" u="none" strike="noStrike" cap="none">
                <a:solidFill>
                  <a:srgbClr val="913F53"/>
                </a:solidFill>
                <a:latin typeface="Arial"/>
                <a:ea typeface="Arial"/>
                <a:cs typeface="Arial"/>
                <a:sym typeface="Arial"/>
              </a:rPr>
              <a:t>Name each of these 3D solids</a:t>
            </a:r>
            <a:endParaRPr sz="3600" b="1" i="0" u="none" strike="noStrike" cap="none">
              <a:solidFill>
                <a:srgbClr val="913F53"/>
              </a:solidFill>
              <a:latin typeface="Arial"/>
              <a:ea typeface="Arial"/>
              <a:cs typeface="Arial"/>
              <a:sym typeface="Arial"/>
            </a:endParaRPr>
          </a:p>
        </p:txBody>
      </p:sp>
      <p:pic>
        <p:nvPicPr>
          <p:cNvPr id="189" name="Google Shape;189;p5"/>
          <p:cNvPicPr preferRelativeResize="0"/>
          <p:nvPr/>
        </p:nvPicPr>
        <p:blipFill rotWithShape="1">
          <a:blip r:embed="rId3">
            <a:alphaModFix/>
          </a:blip>
          <a:srcRect/>
          <a:stretch/>
        </p:blipFill>
        <p:spPr>
          <a:xfrm>
            <a:off x="259075" y="3360750"/>
            <a:ext cx="2373375" cy="9594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6"/>
          <p:cNvSpPr/>
          <p:nvPr/>
        </p:nvSpPr>
        <p:spPr>
          <a:xfrm>
            <a:off x="313850" y="1034500"/>
            <a:ext cx="8473800" cy="5265600"/>
          </a:xfrm>
          <a:prstGeom prst="roundRect">
            <a:avLst>
              <a:gd name="adj" fmla="val 1147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6"/>
          <p:cNvSpPr txBox="1"/>
          <p:nvPr/>
        </p:nvSpPr>
        <p:spPr>
          <a:xfrm>
            <a:off x="2355300" y="187400"/>
            <a:ext cx="4433400" cy="765600"/>
          </a:xfrm>
          <a:prstGeom prst="rect">
            <a:avLst/>
          </a:prstGeom>
          <a:noFill/>
          <a:ln>
            <a:noFill/>
          </a:ln>
        </p:spPr>
        <p:txBody>
          <a:bodyPr spcFirstLastPara="1" wrap="square" lIns="63900" tIns="31925" rIns="63900" bIns="31925" anchor="t" anchorCtr="0">
            <a:spAutoFit/>
          </a:bodyPr>
          <a:lstStyle/>
          <a:p>
            <a:pPr marL="0" marR="0" lvl="0" indent="0" algn="ctr" rtl="0">
              <a:lnSpc>
                <a:spcPct val="100000"/>
              </a:lnSpc>
              <a:spcBef>
                <a:spcPts val="0"/>
              </a:spcBef>
              <a:spcAft>
                <a:spcPts val="0"/>
              </a:spcAft>
              <a:buClr>
                <a:srgbClr val="000000"/>
              </a:buClr>
              <a:buSzPts val="3800"/>
              <a:buFont typeface="Arial"/>
              <a:buNone/>
            </a:pPr>
            <a:r>
              <a:rPr lang="en-GB" sz="3800" b="1" i="0" u="none" strike="noStrike" cap="none">
                <a:solidFill>
                  <a:srgbClr val="913F53"/>
                </a:solidFill>
                <a:latin typeface="Arial"/>
                <a:ea typeface="Arial"/>
                <a:cs typeface="Arial"/>
                <a:sym typeface="Arial"/>
              </a:rPr>
              <a:t>Volume Formulae</a:t>
            </a:r>
            <a:endParaRPr sz="3800" b="1" i="0" u="none" strike="noStrike" cap="none">
              <a:solidFill>
                <a:srgbClr val="913F53"/>
              </a:solidFill>
              <a:latin typeface="Arial"/>
              <a:ea typeface="Arial"/>
              <a:cs typeface="Arial"/>
              <a:sym typeface="Arial"/>
            </a:endParaRPr>
          </a:p>
        </p:txBody>
      </p:sp>
      <p:sp>
        <p:nvSpPr>
          <p:cNvPr id="196" name="Google Shape;196;p6"/>
          <p:cNvSpPr txBox="1"/>
          <p:nvPr/>
        </p:nvSpPr>
        <p:spPr>
          <a:xfrm>
            <a:off x="2320062" y="1922233"/>
            <a:ext cx="5943600" cy="33864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000000"/>
                </a:solidFill>
                <a:latin typeface="Arial"/>
                <a:ea typeface="Arial"/>
                <a:cs typeface="Arial"/>
                <a:sym typeface="Arial"/>
              </a:rPr>
              <a:t>Sphere = 4 π r</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000000"/>
                </a:solidFill>
                <a:latin typeface="Arial"/>
                <a:ea typeface="Arial"/>
                <a:cs typeface="Arial"/>
                <a:sym typeface="Arial"/>
              </a:rPr>
              <a:t>                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000000"/>
                </a:solidFill>
                <a:latin typeface="Arial"/>
                <a:ea typeface="Arial"/>
                <a:cs typeface="Arial"/>
                <a:sym typeface="Arial"/>
              </a:rPr>
              <a:t>Cone =  1 π r  h</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000000"/>
                </a:solidFill>
                <a:latin typeface="Arial"/>
                <a:ea typeface="Arial"/>
                <a:cs typeface="Arial"/>
                <a:sym typeface="Arial"/>
              </a:rPr>
              <a:t>              3</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000000"/>
                </a:solidFill>
                <a:latin typeface="Arial"/>
                <a:ea typeface="Arial"/>
                <a:cs typeface="Arial"/>
                <a:sym typeface="Arial"/>
              </a:rPr>
              <a:t>Pyramid= 1 x base area x height</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000000"/>
                </a:solidFill>
                <a:latin typeface="Arial"/>
                <a:ea typeface="Arial"/>
                <a:cs typeface="Arial"/>
                <a:sym typeface="Arial"/>
              </a:rPr>
              <a:t>                3</a:t>
            </a:r>
            <a:endParaRPr sz="2800" b="0" i="0" u="none" strike="noStrike" cap="none" baseline="30000">
              <a:solidFill>
                <a:srgbClr val="000000"/>
              </a:solidFill>
              <a:latin typeface="Lucida Sans"/>
              <a:ea typeface="Lucida Sans"/>
              <a:cs typeface="Lucida Sans"/>
              <a:sym typeface="Lucida Sans"/>
            </a:endParaRPr>
          </a:p>
        </p:txBody>
      </p:sp>
      <p:cxnSp>
        <p:nvCxnSpPr>
          <p:cNvPr id="197" name="Google Shape;197;p6"/>
          <p:cNvCxnSpPr/>
          <p:nvPr/>
        </p:nvCxnSpPr>
        <p:spPr>
          <a:xfrm>
            <a:off x="3804294" y="2311076"/>
            <a:ext cx="409500" cy="0"/>
          </a:xfrm>
          <a:prstGeom prst="straightConnector1">
            <a:avLst/>
          </a:prstGeom>
          <a:noFill/>
          <a:ln w="28575" cap="flat" cmpd="sng">
            <a:solidFill>
              <a:schemeClr val="dk1"/>
            </a:solidFill>
            <a:prstDash val="solid"/>
            <a:miter lim="800000"/>
            <a:headEnd type="none" w="sm" len="sm"/>
            <a:tailEnd type="none" w="sm" len="sm"/>
          </a:ln>
        </p:spPr>
      </p:cxnSp>
      <p:cxnSp>
        <p:nvCxnSpPr>
          <p:cNvPr id="198" name="Google Shape;198;p6"/>
          <p:cNvCxnSpPr/>
          <p:nvPr/>
        </p:nvCxnSpPr>
        <p:spPr>
          <a:xfrm>
            <a:off x="3573982" y="3591751"/>
            <a:ext cx="460500" cy="0"/>
          </a:xfrm>
          <a:prstGeom prst="straightConnector1">
            <a:avLst/>
          </a:prstGeom>
          <a:noFill/>
          <a:ln w="28575" cap="flat" cmpd="sng">
            <a:solidFill>
              <a:schemeClr val="dk1"/>
            </a:solidFill>
            <a:prstDash val="solid"/>
            <a:miter lim="800000"/>
            <a:headEnd type="none" w="sm" len="sm"/>
            <a:tailEnd type="none" w="sm" len="sm"/>
          </a:ln>
        </p:spPr>
      </p:cxnSp>
      <p:cxnSp>
        <p:nvCxnSpPr>
          <p:cNvPr id="199" name="Google Shape;199;p6"/>
          <p:cNvCxnSpPr/>
          <p:nvPr/>
        </p:nvCxnSpPr>
        <p:spPr>
          <a:xfrm>
            <a:off x="3829884" y="4867941"/>
            <a:ext cx="409500" cy="0"/>
          </a:xfrm>
          <a:prstGeom prst="straightConnector1">
            <a:avLst/>
          </a:prstGeom>
          <a:noFill/>
          <a:ln w="28575" cap="flat" cmpd="sng">
            <a:solidFill>
              <a:schemeClr val="dk1"/>
            </a:solidFill>
            <a:prstDash val="solid"/>
            <a:miter lim="800000"/>
            <a:headEnd type="none" w="sm" len="sm"/>
            <a:tailEnd type="none" w="sm" len="sm"/>
          </a:ln>
        </p:spPr>
      </p:cxnSp>
      <p:pic>
        <p:nvPicPr>
          <p:cNvPr id="200" name="Google Shape;200;p6"/>
          <p:cNvPicPr preferRelativeResize="0"/>
          <p:nvPr/>
        </p:nvPicPr>
        <p:blipFill rotWithShape="1">
          <a:blip r:embed="rId3">
            <a:alphaModFix/>
          </a:blip>
          <a:srcRect/>
          <a:stretch/>
        </p:blipFill>
        <p:spPr>
          <a:xfrm>
            <a:off x="542147" y="1198928"/>
            <a:ext cx="1446609" cy="1446609"/>
          </a:xfrm>
          <a:prstGeom prst="rect">
            <a:avLst/>
          </a:prstGeom>
          <a:noFill/>
          <a:ln>
            <a:noFill/>
          </a:ln>
        </p:spPr>
      </p:pic>
      <p:pic>
        <p:nvPicPr>
          <p:cNvPr id="201" name="Google Shape;201;p6"/>
          <p:cNvPicPr preferRelativeResize="0"/>
          <p:nvPr/>
        </p:nvPicPr>
        <p:blipFill rotWithShape="1">
          <a:blip r:embed="rId4">
            <a:alphaModFix/>
          </a:blip>
          <a:srcRect/>
          <a:stretch/>
        </p:blipFill>
        <p:spPr>
          <a:xfrm>
            <a:off x="542147" y="2822697"/>
            <a:ext cx="1446609" cy="1446609"/>
          </a:xfrm>
          <a:prstGeom prst="rect">
            <a:avLst/>
          </a:prstGeom>
          <a:noFill/>
          <a:ln>
            <a:noFill/>
          </a:ln>
        </p:spPr>
      </p:pic>
      <p:pic>
        <p:nvPicPr>
          <p:cNvPr id="202" name="Google Shape;202;p6"/>
          <p:cNvPicPr preferRelativeResize="0"/>
          <p:nvPr/>
        </p:nvPicPr>
        <p:blipFill rotWithShape="1">
          <a:blip r:embed="rId5">
            <a:alphaModFix/>
          </a:blip>
          <a:srcRect/>
          <a:stretch/>
        </p:blipFill>
        <p:spPr>
          <a:xfrm>
            <a:off x="535924" y="4401108"/>
            <a:ext cx="1609935" cy="1544960"/>
          </a:xfrm>
          <a:prstGeom prst="rect">
            <a:avLst/>
          </a:prstGeom>
          <a:noFill/>
          <a:ln>
            <a:noFill/>
          </a:ln>
        </p:spPr>
      </p:pic>
      <p:sp>
        <p:nvSpPr>
          <p:cNvPr id="203" name="Google Shape;203;p6"/>
          <p:cNvSpPr txBox="1"/>
          <p:nvPr/>
        </p:nvSpPr>
        <p:spPr>
          <a:xfrm>
            <a:off x="4670132" y="1945751"/>
            <a:ext cx="427200" cy="3117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GB" sz="1700" b="0" i="0" u="none" strike="noStrike" cap="none">
                <a:solidFill>
                  <a:srgbClr val="000000"/>
                </a:solidFill>
                <a:latin typeface="Arial"/>
                <a:ea typeface="Arial"/>
                <a:cs typeface="Arial"/>
                <a:sym typeface="Arial"/>
              </a:rPr>
              <a:t>3</a:t>
            </a:r>
            <a:endParaRPr sz="1700" b="0" i="0" u="none" strike="noStrike" cap="none">
              <a:solidFill>
                <a:srgbClr val="000000"/>
              </a:solidFill>
              <a:latin typeface="Arial"/>
              <a:ea typeface="Arial"/>
              <a:cs typeface="Arial"/>
              <a:sym typeface="Arial"/>
            </a:endParaRPr>
          </a:p>
        </p:txBody>
      </p:sp>
      <p:sp>
        <p:nvSpPr>
          <p:cNvPr id="204" name="Google Shape;204;p6"/>
          <p:cNvSpPr txBox="1"/>
          <p:nvPr/>
        </p:nvSpPr>
        <p:spPr>
          <a:xfrm>
            <a:off x="4446269" y="3147579"/>
            <a:ext cx="427200" cy="3117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GB" sz="1700" b="0" i="0" u="none" strike="noStrike" cap="none">
                <a:solidFill>
                  <a:srgbClr val="000000"/>
                </a:solidFill>
                <a:latin typeface="Arial"/>
                <a:ea typeface="Arial"/>
                <a:cs typeface="Arial"/>
                <a:sym typeface="Arial"/>
              </a:rPr>
              <a:t>2</a:t>
            </a:r>
            <a:endParaRPr sz="17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7" name="Picture 2" descr="Ocean, Waves, Water, Ripple, Sea, Close-Up">
            <a:extLst>
              <a:ext uri="{FF2B5EF4-FFF2-40B4-BE49-F238E27FC236}">
                <a16:creationId xmlns:a16="http://schemas.microsoft.com/office/drawing/2014/main" id="{A7D3D1E3-28D9-4BEF-B079-F063187084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0" name="Google Shape;210;p7"/>
          <p:cNvSpPr/>
          <p:nvPr/>
        </p:nvSpPr>
        <p:spPr>
          <a:xfrm>
            <a:off x="1987650" y="74825"/>
            <a:ext cx="4672800" cy="8370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7"/>
          <p:cNvSpPr txBox="1"/>
          <p:nvPr/>
        </p:nvSpPr>
        <p:spPr>
          <a:xfrm>
            <a:off x="2181595" y="210750"/>
            <a:ext cx="4780800" cy="893400"/>
          </a:xfrm>
          <a:prstGeom prst="rect">
            <a:avLst/>
          </a:prstGeom>
          <a:noFill/>
          <a:ln>
            <a:noFill/>
          </a:ln>
        </p:spPr>
        <p:txBody>
          <a:bodyPr spcFirstLastPara="1" wrap="square" lIns="63900" tIns="31925" rIns="63900" bIns="319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3000" b="1" i="0" u="none" strike="noStrike" cap="none">
                <a:solidFill>
                  <a:srgbClr val="913F53"/>
                </a:solidFill>
                <a:latin typeface="Arial"/>
                <a:ea typeface="Arial"/>
                <a:cs typeface="Arial"/>
                <a:sym typeface="Arial"/>
              </a:rPr>
              <a:t>Depth measurements....</a:t>
            </a:r>
            <a:endParaRPr sz="3000" b="1" i="0" u="none" strike="noStrike" cap="none">
              <a:solidFill>
                <a:srgbClr val="913F53"/>
              </a:solidFill>
              <a:latin typeface="Arial"/>
              <a:ea typeface="Arial"/>
              <a:cs typeface="Arial"/>
              <a:sym typeface="Arial"/>
            </a:endParaRPr>
          </a:p>
        </p:txBody>
      </p:sp>
      <p:sp>
        <p:nvSpPr>
          <p:cNvPr id="212" name="Google Shape;212;p7"/>
          <p:cNvSpPr/>
          <p:nvPr/>
        </p:nvSpPr>
        <p:spPr>
          <a:xfrm>
            <a:off x="569575" y="1132575"/>
            <a:ext cx="8031900" cy="49632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7"/>
          <p:cNvSpPr txBox="1"/>
          <p:nvPr/>
        </p:nvSpPr>
        <p:spPr>
          <a:xfrm>
            <a:off x="941525" y="1283700"/>
            <a:ext cx="7206600" cy="469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2000" b="1" i="0" u="none" strike="noStrike" cap="none">
                <a:solidFill>
                  <a:schemeClr val="dk1"/>
                </a:solidFill>
                <a:latin typeface="Arial"/>
                <a:ea typeface="Arial"/>
                <a:cs typeface="Arial"/>
                <a:sym typeface="Arial"/>
              </a:rPr>
              <a:t>The maximum depth of Lake Chad is 11m</a:t>
            </a:r>
            <a:endParaRPr sz="1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2000" b="1" i="0" u="none" strike="noStrike" cap="none">
                <a:solidFill>
                  <a:schemeClr val="dk1"/>
                </a:solidFill>
                <a:latin typeface="Arial"/>
                <a:ea typeface="Arial"/>
                <a:cs typeface="Arial"/>
                <a:sym typeface="Arial"/>
              </a:rPr>
              <a:t>The average depth of Lake Chad is 1.5m</a:t>
            </a:r>
            <a:endParaRPr sz="1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2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2000" b="1" i="0" u="none" strike="noStrike" cap="none">
                <a:solidFill>
                  <a:schemeClr val="dk1"/>
                </a:solidFill>
                <a:latin typeface="Arial"/>
                <a:ea typeface="Arial"/>
                <a:cs typeface="Arial"/>
                <a:sym typeface="Arial"/>
              </a:rPr>
              <a:t>Which of these numbers should we use as the depth measurement  for a cuboid when estimating the volume of lake Chad?</a:t>
            </a:r>
            <a:endParaRPr sz="2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2000" b="1" i="0" u="none" strike="noStrike" cap="none">
                <a:solidFill>
                  <a:schemeClr val="dk1"/>
                </a:solidFill>
                <a:latin typeface="Arial"/>
                <a:ea typeface="Arial"/>
                <a:cs typeface="Arial"/>
                <a:sym typeface="Arial"/>
              </a:rPr>
              <a:t>1.5m is far more suitable, as an average takes into  account the areas where the lake is deeper or  shallower.</a:t>
            </a:r>
            <a:endParaRPr sz="1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2000" b="1" i="0" u="none" strike="noStrike" cap="none">
                <a:solidFill>
                  <a:schemeClr val="dk1"/>
                </a:solidFill>
                <a:latin typeface="Arial"/>
                <a:ea typeface="Arial"/>
                <a:cs typeface="Arial"/>
                <a:sym typeface="Arial"/>
              </a:rPr>
              <a:t>Using 11m would always give us an overestimate.</a:t>
            </a:r>
            <a:endParaRPr sz="2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2000" b="1" i="0" u="none" strike="noStrike" cap="none">
                <a:solidFill>
                  <a:schemeClr val="dk1"/>
                </a:solidFill>
                <a:latin typeface="Arial"/>
                <a:ea typeface="Arial"/>
                <a:cs typeface="Arial"/>
                <a:sym typeface="Arial"/>
              </a:rPr>
              <a:t>Should we use this figure as the depth measurement on all of our models?</a:t>
            </a:r>
            <a:endParaRPr sz="2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2000" b="1" i="0" u="none" strike="noStrike" cap="none">
                <a:solidFill>
                  <a:schemeClr val="dk1"/>
                </a:solidFill>
                <a:latin typeface="Arial"/>
                <a:ea typeface="Arial"/>
                <a:cs typeface="Arial"/>
                <a:sym typeface="Arial"/>
              </a:rPr>
              <a:t>We need to adjust our depth measurements depending on the  shape we are using. The height of a cone is not the same as  its average height, for example. </a:t>
            </a:r>
            <a:endParaRPr sz="2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1724</Words>
  <Application>Microsoft Office PowerPoint</Application>
  <PresentationFormat>On-screen Show (4:3)</PresentationFormat>
  <Paragraphs>268</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Lucida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Magnall</dc:creator>
  <cp:lastModifiedBy>Sarah Fishwick</cp:lastModifiedBy>
  <cp:revision>16</cp:revision>
  <dcterms:created xsi:type="dcterms:W3CDTF">2019-04-29T15:44:46Z</dcterms:created>
  <dcterms:modified xsi:type="dcterms:W3CDTF">2020-05-28T12:09:38Z</dcterms:modified>
</cp:coreProperties>
</file>