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301" r:id="rId14"/>
    <p:sldId id="269" r:id="rId15"/>
    <p:sldId id="265" r:id="rId16"/>
    <p:sldId id="270" r:id="rId17"/>
    <p:sldId id="277" r:id="rId18"/>
    <p:sldId id="284" r:id="rId19"/>
    <p:sldId id="272" r:id="rId20"/>
    <p:sldId id="274" r:id="rId21"/>
    <p:sldId id="290" r:id="rId22"/>
    <p:sldId id="287" r:id="rId23"/>
    <p:sldId id="273" r:id="rId24"/>
    <p:sldId id="292" r:id="rId25"/>
    <p:sldId id="293" r:id="rId26"/>
    <p:sldId id="275" r:id="rId27"/>
    <p:sldId id="294" r:id="rId28"/>
    <p:sldId id="300" r:id="rId29"/>
    <p:sldId id="296" r:id="rId30"/>
    <p:sldId id="271" r:id="rId31"/>
    <p:sldId id="297" r:id="rId32"/>
    <p:sldId id="298" r:id="rId33"/>
    <p:sldId id="278" r:id="rId34"/>
    <p:sldId id="299" r:id="rId35"/>
    <p:sldId id="279" r:id="rId36"/>
    <p:sldId id="286" r:id="rId37"/>
    <p:sldId id="281" r:id="rId38"/>
    <p:sldId id="283" r:id="rId39"/>
    <p:sldId id="282" r:id="rId40"/>
  </p:sldIdLst>
  <p:sldSz cx="9144000" cy="6858000" type="screen4x3"/>
  <p:notesSz cx="6858000" cy="9144000"/>
  <p:embeddedFontLst>
    <p:embeddedFont>
      <p:font typeface="Calibri" panose="020F0502020204030204" pitchFamily="34" charset="0"/>
      <p:regular r:id="rId42"/>
      <p:bold r:id="rId43"/>
      <p:italic r:id="rId44"/>
      <p:boldItalic r:id="rId45"/>
    </p:embeddedFont>
    <p:embeddedFont>
      <p:font typeface="Comic Sans MS" panose="030F0702030302020204" pitchFamily="66" charset="0"/>
      <p:regular r:id="rId46"/>
      <p:bold r:id="rId47"/>
      <p:italic r:id="rId48"/>
      <p:boldItalic r:id="rId49"/>
    </p:embeddedFont>
    <p:embeddedFont>
      <p:font typeface="Dancing Script" panose="020B0604020202020204" charset="0"/>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2" roundtripDataSignature="AMtx7mjqcssYY/ZloUy23s2+5+uRPepE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3F53"/>
    <a:srgbClr val="F188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21" autoAdjust="0"/>
  </p:normalViewPr>
  <p:slideViewPr>
    <p:cSldViewPr snapToGrid="0">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What's in the chocolate bar?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6EA-464F-A381-8DB14018205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6EA-464F-A381-8DB14018205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6EA-464F-A381-8DB140182050}"/>
              </c:ext>
            </c:extLst>
          </c:dPt>
          <c:cat>
            <c:strRef>
              <c:f>Sheet1!$A$2:$A$4</c:f>
              <c:strCache>
                <c:ptCount val="3"/>
                <c:pt idx="0">
                  <c:v>Cereal</c:v>
                </c:pt>
                <c:pt idx="1">
                  <c:v>Toffee</c:v>
                </c:pt>
                <c:pt idx="2">
                  <c:v>Chocolate</c:v>
                </c:pt>
              </c:strCache>
            </c:strRef>
          </c:cat>
          <c:val>
            <c:numRef>
              <c:f>Sheet1!$B$2:$B$4</c:f>
              <c:numCache>
                <c:formatCode>General</c:formatCode>
                <c:ptCount val="3"/>
                <c:pt idx="0">
                  <c:v>39.6</c:v>
                </c:pt>
                <c:pt idx="1">
                  <c:v>64.8</c:v>
                </c:pt>
                <c:pt idx="2">
                  <c:v>255.6</c:v>
                </c:pt>
              </c:numCache>
            </c:numRef>
          </c:val>
          <c:extLst>
            <c:ext xmlns:c16="http://schemas.microsoft.com/office/drawing/2014/chart" uri="{C3380CC4-5D6E-409C-BE32-E72D297353CC}">
              <c16:uniqueId val="{00000000-0E4D-49C0-A573-0550425D992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Dairy Milk Caramel</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2"/>
                <c:pt idx="0">
                  <c:v>Chocolate</c:v>
                </c:pt>
                <c:pt idx="1">
                  <c:v>Caramel</c:v>
                </c:pt>
              </c:strCache>
            </c:strRef>
          </c:cat>
          <c:val>
            <c:numRef>
              <c:f>Sheet1!$B$2:$B$5</c:f>
              <c:numCache>
                <c:formatCode>0%</c:formatCode>
                <c:ptCount val="4"/>
                <c:pt idx="0">
                  <c:v>0.7</c:v>
                </c:pt>
                <c:pt idx="1">
                  <c:v>0.3</c:v>
                </c:pt>
              </c:numCache>
            </c:numRef>
          </c:val>
          <c:extLst>
            <c:ext xmlns:c16="http://schemas.microsoft.com/office/drawing/2014/chart" uri="{C3380CC4-5D6E-409C-BE32-E72D297353CC}">
              <c16:uniqueId val="{00000000-B526-4864-914B-DE76E4E4688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Dairy Milk Oreo</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3"/>
                <c:pt idx="0">
                  <c:v>Chocolate</c:v>
                </c:pt>
                <c:pt idx="1">
                  <c:v>Biscuit</c:v>
                </c:pt>
                <c:pt idx="2">
                  <c:v>Vanilla filling</c:v>
                </c:pt>
              </c:strCache>
            </c:strRef>
          </c:cat>
          <c:val>
            <c:numRef>
              <c:f>Sheet1!$B$2:$B$5</c:f>
              <c:numCache>
                <c:formatCode>General</c:formatCode>
                <c:ptCount val="4"/>
                <c:pt idx="0">
                  <c:v>50</c:v>
                </c:pt>
                <c:pt idx="1">
                  <c:v>12</c:v>
                </c:pt>
                <c:pt idx="2">
                  <c:v>38</c:v>
                </c:pt>
              </c:numCache>
            </c:numRef>
          </c:val>
          <c:extLst>
            <c:ext xmlns:c16="http://schemas.microsoft.com/office/drawing/2014/chart" uri="{C3380CC4-5D6E-409C-BE32-E72D297353CC}">
              <c16:uniqueId val="{00000000-7609-4F10-B6D6-5111BE98606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Dairy Milk Medley</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f>Sheet1!$A$2:$A$6</c:f>
              <c:strCache>
                <c:ptCount val="5"/>
                <c:pt idx="0">
                  <c:v>Chocolate</c:v>
                </c:pt>
                <c:pt idx="1">
                  <c:v>Choc crème</c:v>
                </c:pt>
                <c:pt idx="2">
                  <c:v>Biscuit</c:v>
                </c:pt>
                <c:pt idx="3">
                  <c:v>Choc chips</c:v>
                </c:pt>
                <c:pt idx="4">
                  <c:v>Fudge</c:v>
                </c:pt>
              </c:strCache>
            </c:strRef>
          </c:cat>
          <c:val>
            <c:numRef>
              <c:f>Sheet1!$B$2:$B$6</c:f>
              <c:numCache>
                <c:formatCode>General</c:formatCode>
                <c:ptCount val="5"/>
                <c:pt idx="0">
                  <c:v>43</c:v>
                </c:pt>
                <c:pt idx="1">
                  <c:v>46</c:v>
                </c:pt>
                <c:pt idx="2">
                  <c:v>4.5</c:v>
                </c:pt>
                <c:pt idx="3">
                  <c:v>4.5</c:v>
                </c:pt>
                <c:pt idx="4">
                  <c:v>2</c:v>
                </c:pt>
              </c:numCache>
            </c:numRef>
          </c:val>
          <c:extLst>
            <c:ext xmlns:c16="http://schemas.microsoft.com/office/drawing/2014/chart" uri="{C3380CC4-5D6E-409C-BE32-E72D297353CC}">
              <c16:uniqueId val="{00000000-BB42-45A3-87DE-60DF047FC83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2906"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fairtrade.org.uk/Farmers-and-Workers/Cocoa/Rosine-Bekoin"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ressreleases.responsesource.com/news/92627/brits-spend-more-a-month-on-chocolate-than-they-woul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e0e9a245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e0e9a2457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Image: https://cdn.pixabay.com/photo/2016/04/06/19/05/chocolate-1312524_960_720.jpg</a:t>
            </a:r>
            <a:endParaRPr dirty="0"/>
          </a:p>
        </p:txBody>
      </p:sp>
      <p:sp>
        <p:nvSpPr>
          <p:cNvPr id="81" name="Google Shape;81;g7e0e9a2457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Image: https://images.pexels.com/photos/33715 </a:t>
            </a:r>
            <a:endParaRPr dirty="0"/>
          </a:p>
        </p:txBody>
      </p:sp>
      <p:sp>
        <p:nvSpPr>
          <p:cNvPr id="256" name="Google Shape;25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Images: https://cdn.pixabay.com/photo/2017/04/04/17/06/chocolate-2202144__340.jpg </a:t>
            </a:r>
          </a:p>
          <a:p>
            <a:pPr marL="0" lvl="0" indent="0" algn="l" rtl="0">
              <a:lnSpc>
                <a:spcPct val="100000"/>
              </a:lnSpc>
              <a:spcBef>
                <a:spcPts val="0"/>
              </a:spcBef>
              <a:spcAft>
                <a:spcPts val="0"/>
              </a:spcAft>
              <a:buSzPts val="1400"/>
              <a:buNone/>
            </a:pPr>
            <a:r>
              <a:rPr lang="en-GB" dirty="0"/>
              <a:t>https://cdn.pixabay.com/photo/2017/11/03/01/02/candy-bar-2913055__340.jpg </a:t>
            </a:r>
            <a:endParaRPr dirty="0"/>
          </a:p>
        </p:txBody>
      </p:sp>
      <p:sp>
        <p:nvSpPr>
          <p:cNvPr id="268" name="Google Shape;26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3173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rgbClr val="000000"/>
                </a:solidFill>
                <a:latin typeface="Arial"/>
                <a:ea typeface="Arial"/>
                <a:cs typeface="Arial"/>
                <a:sym typeface="Arial"/>
              </a:rPr>
              <a:t>Information from makechocolatefair.org </a:t>
            </a:r>
          </a:p>
          <a:p>
            <a:pPr marL="0" lvl="0" indent="0" algn="l" rtl="0">
              <a:lnSpc>
                <a:spcPct val="100000"/>
              </a:lnSpc>
              <a:spcBef>
                <a:spcPts val="0"/>
              </a:spcBef>
              <a:spcAft>
                <a:spcPts val="0"/>
              </a:spcAft>
              <a:buSzPts val="1400"/>
              <a:buNone/>
            </a:pPr>
            <a:endParaRPr dirty="0"/>
          </a:p>
        </p:txBody>
      </p:sp>
      <p:sp>
        <p:nvSpPr>
          <p:cNvPr id="322" name="Google Shape;32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200" b="0" i="0" u="none" strike="noStrike" cap="none" dirty="0">
                <a:solidFill>
                  <a:srgbClr val="000000"/>
                </a:solidFill>
                <a:latin typeface="Arial"/>
                <a:ea typeface="Arial"/>
                <a:cs typeface="Arial"/>
                <a:sym typeface="Arial"/>
              </a:rPr>
              <a:t>Note to teachers:  This is designed as a feedback task between lessons 1 and 2.  This slide gives three different tasks for students to complete which are aimed to suit responsive marking policies - students can be given one of the three to work on: Task A is intended to give further practice;  Task B is intended to develop critical evaluation skills; Task C is intended to extend learning and develop reasoning skills.</a:t>
            </a:r>
          </a:p>
          <a:p>
            <a:pPr marL="0" lvl="0" indent="0" algn="l" rtl="0">
              <a:lnSpc>
                <a:spcPct val="100000"/>
              </a:lnSpc>
              <a:spcBef>
                <a:spcPts val="0"/>
              </a:spcBef>
              <a:spcAft>
                <a:spcPts val="0"/>
              </a:spcAft>
              <a:buSzPts val="1400"/>
              <a:buNone/>
            </a:pPr>
            <a:endParaRPr dirty="0"/>
          </a:p>
        </p:txBody>
      </p:sp>
      <p:sp>
        <p:nvSpPr>
          <p:cNvPr id="404" name="Google Shape;40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Image: https://cdn.pixabay.com/photo/2017/07/05/19/39/chocolate-2475759__340.jpg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18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315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e0e9a2457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e0e9a2457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g7e0e9a2457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Images: </a:t>
            </a:r>
          </a:p>
          <a:p>
            <a:pPr marL="0" lvl="0" indent="0" algn="l" rtl="0">
              <a:lnSpc>
                <a:spcPct val="100000"/>
              </a:lnSpc>
              <a:spcBef>
                <a:spcPts val="0"/>
              </a:spcBef>
              <a:spcAft>
                <a:spcPts val="0"/>
              </a:spcAft>
              <a:buSzPts val="1400"/>
              <a:buNone/>
            </a:pPr>
            <a:r>
              <a:rPr lang="en-GB" dirty="0"/>
              <a:t>Farmer -  https://cdn.pixabay.com/photo/2018/03/21/17/08/fruit-3247447_1280.jpg</a:t>
            </a:r>
          </a:p>
          <a:p>
            <a:pPr marL="0" lvl="0" indent="0" algn="l" rtl="0">
              <a:lnSpc>
                <a:spcPct val="100000"/>
              </a:lnSpc>
              <a:spcBef>
                <a:spcPts val="0"/>
              </a:spcBef>
              <a:spcAft>
                <a:spcPts val="0"/>
              </a:spcAft>
              <a:buSzPts val="1400"/>
              <a:buNone/>
            </a:pPr>
            <a:r>
              <a:rPr lang="en-GB" dirty="0"/>
              <a:t>Transporter - https://images.pexels.com/photos/799091/pexels-photo-799091.jpeg?auto=compress&amp;cs=tinysrgb&amp;dpr=1&amp;w=500</a:t>
            </a:r>
          </a:p>
          <a:p>
            <a:pPr marL="0" lvl="0" indent="0" algn="l" rtl="0">
              <a:lnSpc>
                <a:spcPct val="100000"/>
              </a:lnSpc>
              <a:spcBef>
                <a:spcPts val="0"/>
              </a:spcBef>
              <a:spcAft>
                <a:spcPts val="0"/>
              </a:spcAft>
              <a:buSzPts val="1400"/>
              <a:buNone/>
            </a:pPr>
            <a:r>
              <a:rPr lang="en-GB" dirty="0"/>
              <a:t>Processor -  https://images.pexels.com/photos/1212845/pexels-photo-1212845.jpeg?auto=compress&amp;amp%3Bcs=tinysrgb&amp;amp%3Bfit=crop&amp;amp%3Bh=1200&amp;amp%3Bw=800</a:t>
            </a:r>
          </a:p>
          <a:p>
            <a:pPr marL="0" lvl="0" indent="0" algn="l" rtl="0">
              <a:lnSpc>
                <a:spcPct val="100000"/>
              </a:lnSpc>
              <a:spcBef>
                <a:spcPts val="0"/>
              </a:spcBef>
              <a:spcAft>
                <a:spcPts val="0"/>
              </a:spcAft>
              <a:buSzPts val="1400"/>
              <a:buNone/>
            </a:pPr>
            <a:r>
              <a:rPr lang="en-GB" dirty="0"/>
              <a:t>Manufacturer - https://cdn.pixabay.com/photo/2014/12/13/03/19/chocolatier-566199_1280.jpg</a:t>
            </a:r>
          </a:p>
          <a:p>
            <a:pPr marL="0" lvl="0" indent="0" algn="l" rtl="0">
              <a:lnSpc>
                <a:spcPct val="100000"/>
              </a:lnSpc>
              <a:spcBef>
                <a:spcPts val="0"/>
              </a:spcBef>
              <a:spcAft>
                <a:spcPts val="0"/>
              </a:spcAft>
              <a:buSzPts val="1400"/>
              <a:buNone/>
            </a:pPr>
            <a:r>
              <a:rPr lang="en-GB" dirty="0"/>
              <a:t>Retailer - https://cdn.pixabay.com/photo/2018/08/07/20/07/chocolaterie-3590622_1280.jpg</a:t>
            </a:r>
          </a:p>
          <a:p>
            <a:pPr marL="0" lvl="0" indent="0" algn="l" rtl="0">
              <a:lnSpc>
                <a:spcPct val="100000"/>
              </a:lnSpc>
              <a:spcBef>
                <a:spcPts val="0"/>
              </a:spcBef>
              <a:spcAft>
                <a:spcPts val="0"/>
              </a:spcAft>
              <a:buSzPts val="1400"/>
              <a:buNone/>
            </a:pPr>
            <a:endParaRPr dirty="0"/>
          </a:p>
        </p:txBody>
      </p:sp>
      <p:sp>
        <p:nvSpPr>
          <p:cNvPr id="366" name="Google Shape;36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4236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66" name="Google Shape;36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6076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6770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63820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Note for teachers: Split the class into 6 groups and assign one role per group.</a:t>
            </a:r>
            <a:endParaRPr dirty="0"/>
          </a:p>
        </p:txBody>
      </p:sp>
      <p:sp>
        <p:nvSpPr>
          <p:cNvPr id="391" name="Google Shape;39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Note for teachers: If you can reach a class consensus, great.  If not, it’s fine because each student will complete their own pie chart based on what they themselves think a fair split of the money is.</a:t>
            </a:r>
            <a:endParaRPr dirty="0"/>
          </a:p>
        </p:txBody>
      </p:sp>
      <p:sp>
        <p:nvSpPr>
          <p:cNvPr id="352" name="Google Shape;35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2697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5310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rgbClr val="000000"/>
                </a:solidFill>
                <a:latin typeface="Arial"/>
                <a:ea typeface="Arial"/>
                <a:cs typeface="Arial"/>
                <a:sym typeface="Arial"/>
              </a:rPr>
              <a:t>info from makechocolatefair.org (These are approximations and vary over time and in different countries / countries / types </a:t>
            </a:r>
            <a:r>
              <a:rPr lang="en-GB" sz="1200" b="0" i="0" u="none" strike="noStrike" cap="none">
                <a:solidFill>
                  <a:srgbClr val="000000"/>
                </a:solidFill>
                <a:latin typeface="Arial"/>
                <a:ea typeface="Arial"/>
                <a:cs typeface="Arial"/>
                <a:sym typeface="Arial"/>
              </a:rPr>
              <a:t>of chocolate etc.)</a:t>
            </a:r>
            <a:endParaRPr lang="en-GB" sz="12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352" name="Google Shape;35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3716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e0e9a2457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e0e9a2457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g7e0e9a2457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Photo of cocoa farmer </a:t>
            </a:r>
            <a:r>
              <a:rPr lang="en-GB" dirty="0" err="1"/>
              <a:t>Rosine</a:t>
            </a:r>
            <a:r>
              <a:rPr lang="en-GB" dirty="0"/>
              <a:t> </a:t>
            </a:r>
            <a:r>
              <a:rPr lang="en-GB" dirty="0" err="1"/>
              <a:t>Bekoin</a:t>
            </a:r>
            <a:r>
              <a:rPr lang="en-GB" dirty="0"/>
              <a:t> courtesy of Fairtrade Foundation </a:t>
            </a:r>
            <a:r>
              <a:rPr lang="en-GB" dirty="0">
                <a:hlinkClick r:id="rId3"/>
              </a:rPr>
              <a:t>https://www.fairtrade.org.uk/Farmers-and-Workers/Cocoa/Rosine-Bekoin</a:t>
            </a:r>
            <a:endParaRPr lang="en-GB" dirty="0"/>
          </a:p>
          <a:p>
            <a:pPr marL="0" lvl="0" indent="0" algn="l" rtl="0">
              <a:lnSpc>
                <a:spcPct val="100000"/>
              </a:lnSpc>
              <a:spcBef>
                <a:spcPts val="0"/>
              </a:spcBef>
              <a:spcAft>
                <a:spcPts val="0"/>
              </a:spcAft>
              <a:buSzPts val="1400"/>
              <a:buNone/>
            </a:pPr>
            <a:endParaRPr dirty="0"/>
          </a:p>
        </p:txBody>
      </p:sp>
      <p:sp>
        <p:nvSpPr>
          <p:cNvPr id="335" name="Google Shape;33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35" name="Google Shape;33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4619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Image: courtesy of Hannah </a:t>
            </a:r>
            <a:r>
              <a:rPr lang="en-GB" dirty="0" err="1"/>
              <a:t>Langdana</a:t>
            </a:r>
            <a:endParaRPr dirty="0"/>
          </a:p>
        </p:txBody>
      </p:sp>
      <p:sp>
        <p:nvSpPr>
          <p:cNvPr id="335" name="Google Shape;33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6969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9" name="Google Shape;44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9" name="Google Shape;44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78307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57" name="Google Shape;45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Image: https://images.pexels.com/photos/4177835/pexels-photo-4177835.jpeg?auto=compress&amp;cs=tinysrgb&amp;dpr=1&amp;w=500 </a:t>
            </a:r>
            <a:endParaRPr dirty="0"/>
          </a:p>
        </p:txBody>
      </p:sp>
      <p:sp>
        <p:nvSpPr>
          <p:cNvPr id="472" name="Google Shape;47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17143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3" name="Google Shape;48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7e0e9a2457_0_44: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g7e0e9a2457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According to </a:t>
            </a:r>
            <a:r>
              <a:rPr lang="en-GB" dirty="0">
                <a:hlinkClick r:id="rId3"/>
              </a:rPr>
              <a:t>https://pressreleases.responsesource.com/news/92627/brits-spend-more-a-month-on-chocolate-than-they-would/</a:t>
            </a:r>
            <a:r>
              <a:rPr lang="en-GB" dirty="0"/>
              <a:t> Brits on average spend £98.80 a year on chocolate ( in 2017) </a:t>
            </a:r>
            <a:endParaRPr dirty="0"/>
          </a:p>
        </p:txBody>
      </p:sp>
      <p:sp>
        <p:nvSpPr>
          <p:cNvPr id="101" name="Google Shape;1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Arial"/>
                <a:cs typeface="Arial"/>
                <a:sym typeface="Arial"/>
              </a:rPr>
              <a:t>Information from sainsburys.co.uk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000000"/>
                </a:solidFill>
                <a:latin typeface="Arial"/>
                <a:ea typeface="Arial"/>
                <a:cs typeface="Arial"/>
                <a:sym typeface="Arial"/>
              </a:rPr>
              <a:t>Image:  https://images.pexels.com/photos/1854664/pexels-photo-1854664.jpeg?auto=compress&amp;cs=tinysrgb&amp;dpr=1&amp;w=500 </a:t>
            </a:r>
          </a:p>
          <a:p>
            <a:pPr marL="0" lvl="0" indent="0" algn="l" rtl="0">
              <a:lnSpc>
                <a:spcPct val="100000"/>
              </a:lnSpc>
              <a:spcBef>
                <a:spcPts val="0"/>
              </a:spcBef>
              <a:spcAft>
                <a:spcPts val="0"/>
              </a:spcAft>
              <a:buSzPts val="1400"/>
              <a:buNone/>
            </a:pPr>
            <a:endParaRPr dirty="0"/>
          </a:p>
        </p:txBody>
      </p:sp>
      <p:sp>
        <p:nvSpPr>
          <p:cNvPr id="125" name="Google Shape;12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1"/>
          <p:cNvSpPr txBox="1">
            <a:spLocks noGrp="1"/>
          </p:cNvSpPr>
          <p:nvPr>
            <p:ph type="dt" idx="10"/>
          </p:nvPr>
        </p:nvSpPr>
        <p:spPr>
          <a:xfrm>
            <a:off x="628650" y="6356352"/>
            <a:ext cx="2057400" cy="365100"/>
          </a:xfrm>
          <a:prstGeom prst="rect">
            <a:avLst/>
          </a:prstGeom>
          <a:noFill/>
          <a:ln>
            <a:noFill/>
          </a:ln>
        </p:spPr>
        <p:txBody>
          <a:bodyPr spcFirstLastPara="1" wrap="square" lIns="69500" tIns="34725" rIns="69500" bIns="3472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21"/>
          <p:cNvSpPr txBox="1">
            <a:spLocks noGrp="1"/>
          </p:cNvSpPr>
          <p:nvPr>
            <p:ph type="ftr" idx="11"/>
          </p:nvPr>
        </p:nvSpPr>
        <p:spPr>
          <a:xfrm>
            <a:off x="3028950" y="6356352"/>
            <a:ext cx="3086100" cy="365100"/>
          </a:xfrm>
          <a:prstGeom prst="rect">
            <a:avLst/>
          </a:prstGeom>
          <a:noFill/>
          <a:ln>
            <a:noFill/>
          </a:ln>
        </p:spPr>
        <p:txBody>
          <a:bodyPr spcFirstLastPara="1" wrap="square" lIns="69500" tIns="34725" rIns="69500" bIns="3472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 name="Google Shape;18;p21"/>
          <p:cNvSpPr txBox="1">
            <a:spLocks noGrp="1"/>
          </p:cNvSpPr>
          <p:nvPr>
            <p:ph type="sldNum" idx="12"/>
          </p:nvPr>
        </p:nvSpPr>
        <p:spPr>
          <a:xfrm>
            <a:off x="6457950" y="6356352"/>
            <a:ext cx="2057400" cy="365100"/>
          </a:xfrm>
          <a:prstGeom prst="rect">
            <a:avLst/>
          </a:prstGeom>
          <a:noFill/>
          <a:ln>
            <a:noFill/>
          </a:ln>
        </p:spPr>
        <p:txBody>
          <a:bodyPr spcFirstLastPara="1" wrap="square" lIns="69500" tIns="34725" rIns="69500" bIns="347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rot="5400000">
            <a:off x="4623599" y="2285275"/>
            <a:ext cx="5811900" cy="1971600"/>
          </a:xfrm>
          <a:prstGeom prst="rect">
            <a:avLst/>
          </a:prstGeom>
          <a:noFill/>
          <a:ln>
            <a:noFill/>
          </a:ln>
        </p:spPr>
        <p:txBody>
          <a:bodyPr spcFirstLastPara="1" wrap="square" lIns="69500" tIns="34725" rIns="69500" bIns="3472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31"/>
          <p:cNvSpPr txBox="1">
            <a:spLocks noGrp="1"/>
          </p:cNvSpPr>
          <p:nvPr>
            <p:ph type="body" idx="1"/>
          </p:nvPr>
        </p:nvSpPr>
        <p:spPr>
          <a:xfrm rot="5400000">
            <a:off x="623024" y="370675"/>
            <a:ext cx="5811900" cy="5800800"/>
          </a:xfrm>
          <a:prstGeom prst="rect">
            <a:avLst/>
          </a:prstGeom>
          <a:noFill/>
          <a:ln>
            <a:noFill/>
          </a:ln>
        </p:spPr>
        <p:txBody>
          <a:bodyPr spcFirstLastPara="1" wrap="square" lIns="69500" tIns="34725" rIns="69500" bIns="3472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75" name="Google Shape;75;p31"/>
          <p:cNvSpPr txBox="1">
            <a:spLocks noGrp="1"/>
          </p:cNvSpPr>
          <p:nvPr>
            <p:ph type="dt" idx="10"/>
          </p:nvPr>
        </p:nvSpPr>
        <p:spPr>
          <a:xfrm>
            <a:off x="628650" y="6356352"/>
            <a:ext cx="2057400" cy="365100"/>
          </a:xfrm>
          <a:prstGeom prst="rect">
            <a:avLst/>
          </a:prstGeom>
          <a:noFill/>
          <a:ln>
            <a:noFill/>
          </a:ln>
        </p:spPr>
        <p:txBody>
          <a:bodyPr spcFirstLastPara="1" wrap="square" lIns="69500" tIns="34725" rIns="69500" bIns="3472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31"/>
          <p:cNvSpPr txBox="1">
            <a:spLocks noGrp="1"/>
          </p:cNvSpPr>
          <p:nvPr>
            <p:ph type="ftr" idx="11"/>
          </p:nvPr>
        </p:nvSpPr>
        <p:spPr>
          <a:xfrm>
            <a:off x="3028950" y="6356352"/>
            <a:ext cx="3086100" cy="365100"/>
          </a:xfrm>
          <a:prstGeom prst="rect">
            <a:avLst/>
          </a:prstGeom>
          <a:noFill/>
          <a:ln>
            <a:noFill/>
          </a:ln>
        </p:spPr>
        <p:txBody>
          <a:bodyPr spcFirstLastPara="1" wrap="square" lIns="69500" tIns="34725" rIns="69500" bIns="3472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31"/>
          <p:cNvSpPr txBox="1">
            <a:spLocks noGrp="1"/>
          </p:cNvSpPr>
          <p:nvPr>
            <p:ph type="sldNum" idx="12"/>
          </p:nvPr>
        </p:nvSpPr>
        <p:spPr>
          <a:xfrm>
            <a:off x="6457950" y="6356352"/>
            <a:ext cx="2057400" cy="365100"/>
          </a:xfrm>
          <a:prstGeom prst="rect">
            <a:avLst/>
          </a:prstGeom>
          <a:noFill/>
          <a:ln>
            <a:noFill/>
          </a:ln>
        </p:spPr>
        <p:txBody>
          <a:bodyPr spcFirstLastPara="1" wrap="square" lIns="69500" tIns="34725" rIns="69500" bIns="347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3"/>
          <p:cNvSpPr txBox="1">
            <a:spLocks noGrp="1"/>
          </p:cNvSpPr>
          <p:nvPr>
            <p:ph type="title"/>
          </p:nvPr>
        </p:nvSpPr>
        <p:spPr>
          <a:xfrm>
            <a:off x="628650" y="365127"/>
            <a:ext cx="7886700" cy="1325700"/>
          </a:xfrm>
          <a:prstGeom prst="rect">
            <a:avLst/>
          </a:prstGeom>
          <a:noFill/>
          <a:ln>
            <a:noFill/>
          </a:ln>
        </p:spPr>
        <p:txBody>
          <a:bodyPr spcFirstLastPara="1" wrap="square" lIns="69500" tIns="34725" rIns="69500" bIns="3472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23"/>
          <p:cNvSpPr txBox="1">
            <a:spLocks noGrp="1"/>
          </p:cNvSpPr>
          <p:nvPr>
            <p:ph type="body" idx="1"/>
          </p:nvPr>
        </p:nvSpPr>
        <p:spPr>
          <a:xfrm>
            <a:off x="628650" y="1825625"/>
            <a:ext cx="7886700" cy="4351200"/>
          </a:xfrm>
          <a:prstGeom prst="rect">
            <a:avLst/>
          </a:prstGeom>
          <a:noFill/>
          <a:ln>
            <a:noFill/>
          </a:ln>
        </p:spPr>
        <p:txBody>
          <a:bodyPr spcFirstLastPara="1" wrap="square" lIns="69500" tIns="34725" rIns="69500" bIns="3472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2" name="Google Shape;22;p23"/>
          <p:cNvSpPr txBox="1">
            <a:spLocks noGrp="1"/>
          </p:cNvSpPr>
          <p:nvPr>
            <p:ph type="dt" idx="10"/>
          </p:nvPr>
        </p:nvSpPr>
        <p:spPr>
          <a:xfrm>
            <a:off x="628650" y="6356352"/>
            <a:ext cx="2057400" cy="365100"/>
          </a:xfrm>
          <a:prstGeom prst="rect">
            <a:avLst/>
          </a:prstGeom>
          <a:noFill/>
          <a:ln>
            <a:noFill/>
          </a:ln>
        </p:spPr>
        <p:txBody>
          <a:bodyPr spcFirstLastPara="1" wrap="square" lIns="69500" tIns="34725" rIns="69500" bIns="3472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23"/>
          <p:cNvSpPr txBox="1">
            <a:spLocks noGrp="1"/>
          </p:cNvSpPr>
          <p:nvPr>
            <p:ph type="ftr" idx="11"/>
          </p:nvPr>
        </p:nvSpPr>
        <p:spPr>
          <a:xfrm>
            <a:off x="3028950" y="6356352"/>
            <a:ext cx="3086100" cy="365100"/>
          </a:xfrm>
          <a:prstGeom prst="rect">
            <a:avLst/>
          </a:prstGeom>
          <a:noFill/>
          <a:ln>
            <a:noFill/>
          </a:ln>
        </p:spPr>
        <p:txBody>
          <a:bodyPr spcFirstLastPara="1" wrap="square" lIns="69500" tIns="34725" rIns="69500" bIns="3472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23"/>
          <p:cNvSpPr txBox="1">
            <a:spLocks noGrp="1"/>
          </p:cNvSpPr>
          <p:nvPr>
            <p:ph type="sldNum" idx="12"/>
          </p:nvPr>
        </p:nvSpPr>
        <p:spPr>
          <a:xfrm>
            <a:off x="6457950" y="6356352"/>
            <a:ext cx="2057400" cy="365100"/>
          </a:xfrm>
          <a:prstGeom prst="rect">
            <a:avLst/>
          </a:prstGeom>
          <a:noFill/>
          <a:ln>
            <a:noFill/>
          </a:ln>
        </p:spPr>
        <p:txBody>
          <a:bodyPr spcFirstLastPara="1" wrap="square" lIns="69500" tIns="34725" rIns="69500" bIns="347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623887" y="1709740"/>
            <a:ext cx="7886700" cy="2852700"/>
          </a:xfrm>
          <a:prstGeom prst="rect">
            <a:avLst/>
          </a:prstGeom>
          <a:noFill/>
          <a:ln>
            <a:noFill/>
          </a:ln>
        </p:spPr>
        <p:txBody>
          <a:bodyPr spcFirstLastPara="1" wrap="square" lIns="69500" tIns="34725" rIns="69500" bIns="34725" anchor="b" anchorCtr="0">
            <a:normAutofit/>
          </a:bodyPr>
          <a:lstStyle>
            <a:lvl1pPr lvl="0" algn="l">
              <a:lnSpc>
                <a:spcPct val="90000"/>
              </a:lnSpc>
              <a:spcBef>
                <a:spcPts val="0"/>
              </a:spcBef>
              <a:spcAft>
                <a:spcPts val="0"/>
              </a:spcAft>
              <a:buClr>
                <a:schemeClr val="dk1"/>
              </a:buClr>
              <a:buSzPts val="3800"/>
              <a:buFont typeface="Calibri"/>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 name="Google Shape;27;p24"/>
          <p:cNvSpPr txBox="1">
            <a:spLocks noGrp="1"/>
          </p:cNvSpPr>
          <p:nvPr>
            <p:ph type="body" idx="1"/>
          </p:nvPr>
        </p:nvSpPr>
        <p:spPr>
          <a:xfrm>
            <a:off x="623887" y="4589465"/>
            <a:ext cx="7886700" cy="1500300"/>
          </a:xfrm>
          <a:prstGeom prst="rect">
            <a:avLst/>
          </a:prstGeom>
          <a:noFill/>
          <a:ln>
            <a:noFill/>
          </a:ln>
        </p:spPr>
        <p:txBody>
          <a:bodyPr spcFirstLastPara="1" wrap="square" lIns="69500" tIns="34725" rIns="69500" bIns="34725" anchor="t" anchorCtr="0">
            <a:normAutofit/>
          </a:bodyPr>
          <a:lstStyle>
            <a:lvl1pPr marL="457200" lvl="0" indent="-228600" algn="l">
              <a:lnSpc>
                <a:spcPct val="90000"/>
              </a:lnSpc>
              <a:spcBef>
                <a:spcPts val="600"/>
              </a:spcBef>
              <a:spcAft>
                <a:spcPts val="0"/>
              </a:spcAft>
              <a:buClr>
                <a:srgbClr val="888888"/>
              </a:buClr>
              <a:buSzPts val="1500"/>
              <a:buNone/>
              <a:defRPr sz="1500">
                <a:solidFill>
                  <a:srgbClr val="888888"/>
                </a:solidFill>
              </a:defRPr>
            </a:lvl1pPr>
            <a:lvl2pPr marL="914400" lvl="1" indent="-228600" algn="l">
              <a:lnSpc>
                <a:spcPct val="90000"/>
              </a:lnSpc>
              <a:spcBef>
                <a:spcPts val="300"/>
              </a:spcBef>
              <a:spcAft>
                <a:spcPts val="0"/>
              </a:spcAft>
              <a:buClr>
                <a:srgbClr val="888888"/>
              </a:buClr>
              <a:buSzPts val="1300"/>
              <a:buNone/>
              <a:defRPr sz="1300">
                <a:solidFill>
                  <a:srgbClr val="888888"/>
                </a:solidFill>
              </a:defRPr>
            </a:lvl2pPr>
            <a:lvl3pPr marL="1371600" lvl="2" indent="-228600" algn="l">
              <a:lnSpc>
                <a:spcPct val="90000"/>
              </a:lnSpc>
              <a:spcBef>
                <a:spcPts val="300"/>
              </a:spcBef>
              <a:spcAft>
                <a:spcPts val="0"/>
              </a:spcAft>
              <a:buClr>
                <a:srgbClr val="888888"/>
              </a:buClr>
              <a:buSzPts val="1100"/>
              <a:buNone/>
              <a:defRPr sz="1100">
                <a:solidFill>
                  <a:srgbClr val="888888"/>
                </a:solidFill>
              </a:defRPr>
            </a:lvl3pPr>
            <a:lvl4pPr marL="1828800" lvl="3" indent="-228600" algn="l">
              <a:lnSpc>
                <a:spcPct val="90000"/>
              </a:lnSpc>
              <a:spcBef>
                <a:spcPts val="300"/>
              </a:spcBef>
              <a:spcAft>
                <a:spcPts val="0"/>
              </a:spcAft>
              <a:buClr>
                <a:srgbClr val="888888"/>
              </a:buClr>
              <a:buSzPts val="1000"/>
              <a:buNone/>
              <a:defRPr sz="1000">
                <a:solidFill>
                  <a:srgbClr val="888888"/>
                </a:solidFill>
              </a:defRPr>
            </a:lvl4pPr>
            <a:lvl5pPr marL="2286000" lvl="4" indent="-228600" algn="l">
              <a:lnSpc>
                <a:spcPct val="90000"/>
              </a:lnSpc>
              <a:spcBef>
                <a:spcPts val="300"/>
              </a:spcBef>
              <a:spcAft>
                <a:spcPts val="0"/>
              </a:spcAft>
              <a:buClr>
                <a:srgbClr val="888888"/>
              </a:buClr>
              <a:buSzPts val="1000"/>
              <a:buNone/>
              <a:defRPr sz="1000">
                <a:solidFill>
                  <a:srgbClr val="888888"/>
                </a:solidFill>
              </a:defRPr>
            </a:lvl5pPr>
            <a:lvl6pPr marL="2743200" lvl="5" indent="-228600" algn="l">
              <a:lnSpc>
                <a:spcPct val="90000"/>
              </a:lnSpc>
              <a:spcBef>
                <a:spcPts val="300"/>
              </a:spcBef>
              <a:spcAft>
                <a:spcPts val="0"/>
              </a:spcAft>
              <a:buClr>
                <a:srgbClr val="888888"/>
              </a:buClr>
              <a:buSzPts val="1000"/>
              <a:buNone/>
              <a:defRPr sz="1000">
                <a:solidFill>
                  <a:srgbClr val="888888"/>
                </a:solidFill>
              </a:defRPr>
            </a:lvl6pPr>
            <a:lvl7pPr marL="3200400" lvl="6" indent="-228600" algn="l">
              <a:lnSpc>
                <a:spcPct val="90000"/>
              </a:lnSpc>
              <a:spcBef>
                <a:spcPts val="300"/>
              </a:spcBef>
              <a:spcAft>
                <a:spcPts val="0"/>
              </a:spcAft>
              <a:buClr>
                <a:srgbClr val="888888"/>
              </a:buClr>
              <a:buSzPts val="1000"/>
              <a:buNone/>
              <a:defRPr sz="1000">
                <a:solidFill>
                  <a:srgbClr val="888888"/>
                </a:solidFill>
              </a:defRPr>
            </a:lvl7pPr>
            <a:lvl8pPr marL="3657600" lvl="7" indent="-228600" algn="l">
              <a:lnSpc>
                <a:spcPct val="90000"/>
              </a:lnSpc>
              <a:spcBef>
                <a:spcPts val="300"/>
              </a:spcBef>
              <a:spcAft>
                <a:spcPts val="0"/>
              </a:spcAft>
              <a:buClr>
                <a:srgbClr val="888888"/>
              </a:buClr>
              <a:buSzPts val="1000"/>
              <a:buNone/>
              <a:defRPr sz="1000">
                <a:solidFill>
                  <a:srgbClr val="888888"/>
                </a:solidFill>
              </a:defRPr>
            </a:lvl8pPr>
            <a:lvl9pPr marL="4114800" lvl="8" indent="-228600" algn="l">
              <a:lnSpc>
                <a:spcPct val="90000"/>
              </a:lnSpc>
              <a:spcBef>
                <a:spcPts val="300"/>
              </a:spcBef>
              <a:spcAft>
                <a:spcPts val="0"/>
              </a:spcAft>
              <a:buClr>
                <a:srgbClr val="888888"/>
              </a:buClr>
              <a:buSzPts val="1000"/>
              <a:buNone/>
              <a:defRPr sz="1000">
                <a:solidFill>
                  <a:srgbClr val="888888"/>
                </a:solidFill>
              </a:defRPr>
            </a:lvl9pPr>
          </a:lstStyle>
          <a:p>
            <a:endParaRPr/>
          </a:p>
        </p:txBody>
      </p:sp>
      <p:sp>
        <p:nvSpPr>
          <p:cNvPr id="28" name="Google Shape;28;p24"/>
          <p:cNvSpPr txBox="1">
            <a:spLocks noGrp="1"/>
          </p:cNvSpPr>
          <p:nvPr>
            <p:ph type="dt" idx="10"/>
          </p:nvPr>
        </p:nvSpPr>
        <p:spPr>
          <a:xfrm>
            <a:off x="628650" y="6356352"/>
            <a:ext cx="2057400" cy="365100"/>
          </a:xfrm>
          <a:prstGeom prst="rect">
            <a:avLst/>
          </a:prstGeom>
          <a:noFill/>
          <a:ln>
            <a:noFill/>
          </a:ln>
        </p:spPr>
        <p:txBody>
          <a:bodyPr spcFirstLastPara="1" wrap="square" lIns="69500" tIns="34725" rIns="69500" bIns="3472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24"/>
          <p:cNvSpPr txBox="1">
            <a:spLocks noGrp="1"/>
          </p:cNvSpPr>
          <p:nvPr>
            <p:ph type="ftr" idx="11"/>
          </p:nvPr>
        </p:nvSpPr>
        <p:spPr>
          <a:xfrm>
            <a:off x="3028950" y="6356352"/>
            <a:ext cx="3086100" cy="365100"/>
          </a:xfrm>
          <a:prstGeom prst="rect">
            <a:avLst/>
          </a:prstGeom>
          <a:noFill/>
          <a:ln>
            <a:noFill/>
          </a:ln>
        </p:spPr>
        <p:txBody>
          <a:bodyPr spcFirstLastPara="1" wrap="square" lIns="69500" tIns="34725" rIns="69500" bIns="3472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 name="Google Shape;30;p24"/>
          <p:cNvSpPr txBox="1">
            <a:spLocks noGrp="1"/>
          </p:cNvSpPr>
          <p:nvPr>
            <p:ph type="sldNum" idx="12"/>
          </p:nvPr>
        </p:nvSpPr>
        <p:spPr>
          <a:xfrm>
            <a:off x="6457950" y="6356352"/>
            <a:ext cx="2057400" cy="365100"/>
          </a:xfrm>
          <a:prstGeom prst="rect">
            <a:avLst/>
          </a:prstGeom>
          <a:noFill/>
          <a:ln>
            <a:noFill/>
          </a:ln>
        </p:spPr>
        <p:txBody>
          <a:bodyPr spcFirstLastPara="1" wrap="square" lIns="69500" tIns="34725" rIns="69500" bIns="347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628650" y="365127"/>
            <a:ext cx="7886700" cy="1325700"/>
          </a:xfrm>
          <a:prstGeom prst="rect">
            <a:avLst/>
          </a:prstGeom>
          <a:noFill/>
          <a:ln>
            <a:noFill/>
          </a:ln>
        </p:spPr>
        <p:txBody>
          <a:bodyPr spcFirstLastPara="1" wrap="square" lIns="69500" tIns="34725" rIns="69500" bIns="3472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 name="Google Shape;33;p25"/>
          <p:cNvSpPr txBox="1">
            <a:spLocks noGrp="1"/>
          </p:cNvSpPr>
          <p:nvPr>
            <p:ph type="body" idx="1"/>
          </p:nvPr>
        </p:nvSpPr>
        <p:spPr>
          <a:xfrm>
            <a:off x="628650" y="1825625"/>
            <a:ext cx="3886200" cy="4351200"/>
          </a:xfrm>
          <a:prstGeom prst="rect">
            <a:avLst/>
          </a:prstGeom>
          <a:noFill/>
          <a:ln>
            <a:noFill/>
          </a:ln>
        </p:spPr>
        <p:txBody>
          <a:bodyPr spcFirstLastPara="1" wrap="square" lIns="69500" tIns="34725" rIns="69500" bIns="3472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34" name="Google Shape;34;p25"/>
          <p:cNvSpPr txBox="1">
            <a:spLocks noGrp="1"/>
          </p:cNvSpPr>
          <p:nvPr>
            <p:ph type="body" idx="2"/>
          </p:nvPr>
        </p:nvSpPr>
        <p:spPr>
          <a:xfrm>
            <a:off x="4629150" y="1825625"/>
            <a:ext cx="3886200" cy="4351200"/>
          </a:xfrm>
          <a:prstGeom prst="rect">
            <a:avLst/>
          </a:prstGeom>
          <a:noFill/>
          <a:ln>
            <a:noFill/>
          </a:ln>
        </p:spPr>
        <p:txBody>
          <a:bodyPr spcFirstLastPara="1" wrap="square" lIns="69500" tIns="34725" rIns="69500" bIns="3472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35" name="Google Shape;35;p25"/>
          <p:cNvSpPr txBox="1">
            <a:spLocks noGrp="1"/>
          </p:cNvSpPr>
          <p:nvPr>
            <p:ph type="dt" idx="10"/>
          </p:nvPr>
        </p:nvSpPr>
        <p:spPr>
          <a:xfrm>
            <a:off x="628650" y="6356352"/>
            <a:ext cx="2057400" cy="365100"/>
          </a:xfrm>
          <a:prstGeom prst="rect">
            <a:avLst/>
          </a:prstGeom>
          <a:noFill/>
          <a:ln>
            <a:noFill/>
          </a:ln>
        </p:spPr>
        <p:txBody>
          <a:bodyPr spcFirstLastPara="1" wrap="square" lIns="69500" tIns="34725" rIns="69500" bIns="3472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25"/>
          <p:cNvSpPr txBox="1">
            <a:spLocks noGrp="1"/>
          </p:cNvSpPr>
          <p:nvPr>
            <p:ph type="ftr" idx="11"/>
          </p:nvPr>
        </p:nvSpPr>
        <p:spPr>
          <a:xfrm>
            <a:off x="3028950" y="6356352"/>
            <a:ext cx="3086100" cy="365100"/>
          </a:xfrm>
          <a:prstGeom prst="rect">
            <a:avLst/>
          </a:prstGeom>
          <a:noFill/>
          <a:ln>
            <a:noFill/>
          </a:ln>
        </p:spPr>
        <p:txBody>
          <a:bodyPr spcFirstLastPara="1" wrap="square" lIns="69500" tIns="34725" rIns="69500" bIns="3472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 name="Google Shape;37;p25"/>
          <p:cNvSpPr txBox="1">
            <a:spLocks noGrp="1"/>
          </p:cNvSpPr>
          <p:nvPr>
            <p:ph type="sldNum" idx="12"/>
          </p:nvPr>
        </p:nvSpPr>
        <p:spPr>
          <a:xfrm>
            <a:off x="6457950" y="6356352"/>
            <a:ext cx="2057400" cy="365100"/>
          </a:xfrm>
          <a:prstGeom prst="rect">
            <a:avLst/>
          </a:prstGeom>
          <a:noFill/>
          <a:ln>
            <a:noFill/>
          </a:ln>
        </p:spPr>
        <p:txBody>
          <a:bodyPr spcFirstLastPara="1" wrap="square" lIns="69500" tIns="34725" rIns="69500" bIns="347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26"/>
          <p:cNvSpPr txBox="1">
            <a:spLocks noGrp="1"/>
          </p:cNvSpPr>
          <p:nvPr>
            <p:ph type="title"/>
          </p:nvPr>
        </p:nvSpPr>
        <p:spPr>
          <a:xfrm>
            <a:off x="629840" y="365127"/>
            <a:ext cx="7886700" cy="1325700"/>
          </a:xfrm>
          <a:prstGeom prst="rect">
            <a:avLst/>
          </a:prstGeom>
          <a:noFill/>
          <a:ln>
            <a:noFill/>
          </a:ln>
        </p:spPr>
        <p:txBody>
          <a:bodyPr spcFirstLastPara="1" wrap="square" lIns="69500" tIns="34725" rIns="69500" bIns="3472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26"/>
          <p:cNvSpPr txBox="1">
            <a:spLocks noGrp="1"/>
          </p:cNvSpPr>
          <p:nvPr>
            <p:ph type="body" idx="1"/>
          </p:nvPr>
        </p:nvSpPr>
        <p:spPr>
          <a:xfrm>
            <a:off x="629842" y="1681164"/>
            <a:ext cx="3868200" cy="823800"/>
          </a:xfrm>
          <a:prstGeom prst="rect">
            <a:avLst/>
          </a:prstGeom>
          <a:noFill/>
          <a:ln>
            <a:noFill/>
          </a:ln>
        </p:spPr>
        <p:txBody>
          <a:bodyPr spcFirstLastPara="1" wrap="square" lIns="69500" tIns="34725" rIns="69500" bIns="34725" anchor="b" anchorCtr="0">
            <a:normAutofit/>
          </a:bodyPr>
          <a:lstStyle>
            <a:lvl1pPr marL="457200" lvl="0" indent="-228600" algn="l">
              <a:lnSpc>
                <a:spcPct val="90000"/>
              </a:lnSpc>
              <a:spcBef>
                <a:spcPts val="600"/>
              </a:spcBef>
              <a:spcAft>
                <a:spcPts val="0"/>
              </a:spcAft>
              <a:buClr>
                <a:schemeClr val="dk1"/>
              </a:buClr>
              <a:buSzPts val="1500"/>
              <a:buNone/>
              <a:defRPr sz="1500" b="1"/>
            </a:lvl1pPr>
            <a:lvl2pPr marL="914400" lvl="1" indent="-228600" algn="l">
              <a:lnSpc>
                <a:spcPct val="90000"/>
              </a:lnSpc>
              <a:spcBef>
                <a:spcPts val="300"/>
              </a:spcBef>
              <a:spcAft>
                <a:spcPts val="0"/>
              </a:spcAft>
              <a:buClr>
                <a:schemeClr val="dk1"/>
              </a:buClr>
              <a:buSzPts val="1300"/>
              <a:buNone/>
              <a:defRPr sz="1300" b="1"/>
            </a:lvl2pPr>
            <a:lvl3pPr marL="1371600" lvl="2" indent="-228600" algn="l">
              <a:lnSpc>
                <a:spcPct val="90000"/>
              </a:lnSpc>
              <a:spcBef>
                <a:spcPts val="300"/>
              </a:spcBef>
              <a:spcAft>
                <a:spcPts val="0"/>
              </a:spcAft>
              <a:buClr>
                <a:schemeClr val="dk1"/>
              </a:buClr>
              <a:buSzPts val="1100"/>
              <a:buNone/>
              <a:defRPr sz="1100" b="1"/>
            </a:lvl3pPr>
            <a:lvl4pPr marL="1828800" lvl="3" indent="-228600" algn="l">
              <a:lnSpc>
                <a:spcPct val="90000"/>
              </a:lnSpc>
              <a:spcBef>
                <a:spcPts val="300"/>
              </a:spcBef>
              <a:spcAft>
                <a:spcPts val="0"/>
              </a:spcAft>
              <a:buClr>
                <a:schemeClr val="dk1"/>
              </a:buClr>
              <a:buSzPts val="1000"/>
              <a:buNone/>
              <a:defRPr sz="1000" b="1"/>
            </a:lvl4pPr>
            <a:lvl5pPr marL="2286000" lvl="4" indent="-228600" algn="l">
              <a:lnSpc>
                <a:spcPct val="90000"/>
              </a:lnSpc>
              <a:spcBef>
                <a:spcPts val="300"/>
              </a:spcBef>
              <a:spcAft>
                <a:spcPts val="0"/>
              </a:spcAft>
              <a:buClr>
                <a:schemeClr val="dk1"/>
              </a:buClr>
              <a:buSzPts val="1000"/>
              <a:buNone/>
              <a:defRPr sz="1000" b="1"/>
            </a:lvl5pPr>
            <a:lvl6pPr marL="2743200" lvl="5" indent="-228600" algn="l">
              <a:lnSpc>
                <a:spcPct val="90000"/>
              </a:lnSpc>
              <a:spcBef>
                <a:spcPts val="300"/>
              </a:spcBef>
              <a:spcAft>
                <a:spcPts val="0"/>
              </a:spcAft>
              <a:buClr>
                <a:schemeClr val="dk1"/>
              </a:buClr>
              <a:buSzPts val="1000"/>
              <a:buNone/>
              <a:defRPr sz="1000" b="1"/>
            </a:lvl6pPr>
            <a:lvl7pPr marL="3200400" lvl="6" indent="-228600" algn="l">
              <a:lnSpc>
                <a:spcPct val="90000"/>
              </a:lnSpc>
              <a:spcBef>
                <a:spcPts val="300"/>
              </a:spcBef>
              <a:spcAft>
                <a:spcPts val="0"/>
              </a:spcAft>
              <a:buClr>
                <a:schemeClr val="dk1"/>
              </a:buClr>
              <a:buSzPts val="1000"/>
              <a:buNone/>
              <a:defRPr sz="1000" b="1"/>
            </a:lvl7pPr>
            <a:lvl8pPr marL="3657600" lvl="7" indent="-228600" algn="l">
              <a:lnSpc>
                <a:spcPct val="90000"/>
              </a:lnSpc>
              <a:spcBef>
                <a:spcPts val="300"/>
              </a:spcBef>
              <a:spcAft>
                <a:spcPts val="0"/>
              </a:spcAft>
              <a:buClr>
                <a:schemeClr val="dk1"/>
              </a:buClr>
              <a:buSzPts val="1000"/>
              <a:buNone/>
              <a:defRPr sz="1000" b="1"/>
            </a:lvl8pPr>
            <a:lvl9pPr marL="4114800" lvl="8" indent="-228600" algn="l">
              <a:lnSpc>
                <a:spcPct val="90000"/>
              </a:lnSpc>
              <a:spcBef>
                <a:spcPts val="300"/>
              </a:spcBef>
              <a:spcAft>
                <a:spcPts val="0"/>
              </a:spcAft>
              <a:buClr>
                <a:schemeClr val="dk1"/>
              </a:buClr>
              <a:buSzPts val="1000"/>
              <a:buNone/>
              <a:defRPr sz="1000" b="1"/>
            </a:lvl9pPr>
          </a:lstStyle>
          <a:p>
            <a:endParaRPr/>
          </a:p>
        </p:txBody>
      </p:sp>
      <p:sp>
        <p:nvSpPr>
          <p:cNvPr id="41" name="Google Shape;41;p26"/>
          <p:cNvSpPr txBox="1">
            <a:spLocks noGrp="1"/>
          </p:cNvSpPr>
          <p:nvPr>
            <p:ph type="body" idx="2"/>
          </p:nvPr>
        </p:nvSpPr>
        <p:spPr>
          <a:xfrm>
            <a:off x="629842" y="2505075"/>
            <a:ext cx="3868200" cy="3684600"/>
          </a:xfrm>
          <a:prstGeom prst="rect">
            <a:avLst/>
          </a:prstGeom>
          <a:noFill/>
          <a:ln>
            <a:noFill/>
          </a:ln>
        </p:spPr>
        <p:txBody>
          <a:bodyPr spcFirstLastPara="1" wrap="square" lIns="69500" tIns="34725" rIns="69500" bIns="3472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42" name="Google Shape;42;p26"/>
          <p:cNvSpPr txBox="1">
            <a:spLocks noGrp="1"/>
          </p:cNvSpPr>
          <p:nvPr>
            <p:ph type="body" idx="3"/>
          </p:nvPr>
        </p:nvSpPr>
        <p:spPr>
          <a:xfrm>
            <a:off x="4629151" y="1681164"/>
            <a:ext cx="3887400" cy="823800"/>
          </a:xfrm>
          <a:prstGeom prst="rect">
            <a:avLst/>
          </a:prstGeom>
          <a:noFill/>
          <a:ln>
            <a:noFill/>
          </a:ln>
        </p:spPr>
        <p:txBody>
          <a:bodyPr spcFirstLastPara="1" wrap="square" lIns="69500" tIns="34725" rIns="69500" bIns="34725" anchor="b" anchorCtr="0">
            <a:normAutofit/>
          </a:bodyPr>
          <a:lstStyle>
            <a:lvl1pPr marL="457200" lvl="0" indent="-228600" algn="l">
              <a:lnSpc>
                <a:spcPct val="90000"/>
              </a:lnSpc>
              <a:spcBef>
                <a:spcPts val="600"/>
              </a:spcBef>
              <a:spcAft>
                <a:spcPts val="0"/>
              </a:spcAft>
              <a:buClr>
                <a:schemeClr val="dk1"/>
              </a:buClr>
              <a:buSzPts val="1500"/>
              <a:buNone/>
              <a:defRPr sz="1500" b="1"/>
            </a:lvl1pPr>
            <a:lvl2pPr marL="914400" lvl="1" indent="-228600" algn="l">
              <a:lnSpc>
                <a:spcPct val="90000"/>
              </a:lnSpc>
              <a:spcBef>
                <a:spcPts val="300"/>
              </a:spcBef>
              <a:spcAft>
                <a:spcPts val="0"/>
              </a:spcAft>
              <a:buClr>
                <a:schemeClr val="dk1"/>
              </a:buClr>
              <a:buSzPts val="1300"/>
              <a:buNone/>
              <a:defRPr sz="1300" b="1"/>
            </a:lvl2pPr>
            <a:lvl3pPr marL="1371600" lvl="2" indent="-228600" algn="l">
              <a:lnSpc>
                <a:spcPct val="90000"/>
              </a:lnSpc>
              <a:spcBef>
                <a:spcPts val="300"/>
              </a:spcBef>
              <a:spcAft>
                <a:spcPts val="0"/>
              </a:spcAft>
              <a:buClr>
                <a:schemeClr val="dk1"/>
              </a:buClr>
              <a:buSzPts val="1100"/>
              <a:buNone/>
              <a:defRPr sz="1100" b="1"/>
            </a:lvl3pPr>
            <a:lvl4pPr marL="1828800" lvl="3" indent="-228600" algn="l">
              <a:lnSpc>
                <a:spcPct val="90000"/>
              </a:lnSpc>
              <a:spcBef>
                <a:spcPts val="300"/>
              </a:spcBef>
              <a:spcAft>
                <a:spcPts val="0"/>
              </a:spcAft>
              <a:buClr>
                <a:schemeClr val="dk1"/>
              </a:buClr>
              <a:buSzPts val="1000"/>
              <a:buNone/>
              <a:defRPr sz="1000" b="1"/>
            </a:lvl4pPr>
            <a:lvl5pPr marL="2286000" lvl="4" indent="-228600" algn="l">
              <a:lnSpc>
                <a:spcPct val="90000"/>
              </a:lnSpc>
              <a:spcBef>
                <a:spcPts val="300"/>
              </a:spcBef>
              <a:spcAft>
                <a:spcPts val="0"/>
              </a:spcAft>
              <a:buClr>
                <a:schemeClr val="dk1"/>
              </a:buClr>
              <a:buSzPts val="1000"/>
              <a:buNone/>
              <a:defRPr sz="1000" b="1"/>
            </a:lvl5pPr>
            <a:lvl6pPr marL="2743200" lvl="5" indent="-228600" algn="l">
              <a:lnSpc>
                <a:spcPct val="90000"/>
              </a:lnSpc>
              <a:spcBef>
                <a:spcPts val="300"/>
              </a:spcBef>
              <a:spcAft>
                <a:spcPts val="0"/>
              </a:spcAft>
              <a:buClr>
                <a:schemeClr val="dk1"/>
              </a:buClr>
              <a:buSzPts val="1000"/>
              <a:buNone/>
              <a:defRPr sz="1000" b="1"/>
            </a:lvl6pPr>
            <a:lvl7pPr marL="3200400" lvl="6" indent="-228600" algn="l">
              <a:lnSpc>
                <a:spcPct val="90000"/>
              </a:lnSpc>
              <a:spcBef>
                <a:spcPts val="300"/>
              </a:spcBef>
              <a:spcAft>
                <a:spcPts val="0"/>
              </a:spcAft>
              <a:buClr>
                <a:schemeClr val="dk1"/>
              </a:buClr>
              <a:buSzPts val="1000"/>
              <a:buNone/>
              <a:defRPr sz="1000" b="1"/>
            </a:lvl7pPr>
            <a:lvl8pPr marL="3657600" lvl="7" indent="-228600" algn="l">
              <a:lnSpc>
                <a:spcPct val="90000"/>
              </a:lnSpc>
              <a:spcBef>
                <a:spcPts val="300"/>
              </a:spcBef>
              <a:spcAft>
                <a:spcPts val="0"/>
              </a:spcAft>
              <a:buClr>
                <a:schemeClr val="dk1"/>
              </a:buClr>
              <a:buSzPts val="1000"/>
              <a:buNone/>
              <a:defRPr sz="1000" b="1"/>
            </a:lvl8pPr>
            <a:lvl9pPr marL="4114800" lvl="8" indent="-228600" algn="l">
              <a:lnSpc>
                <a:spcPct val="90000"/>
              </a:lnSpc>
              <a:spcBef>
                <a:spcPts val="300"/>
              </a:spcBef>
              <a:spcAft>
                <a:spcPts val="0"/>
              </a:spcAft>
              <a:buClr>
                <a:schemeClr val="dk1"/>
              </a:buClr>
              <a:buSzPts val="1000"/>
              <a:buNone/>
              <a:defRPr sz="1000" b="1"/>
            </a:lvl9pPr>
          </a:lstStyle>
          <a:p>
            <a:endParaRPr/>
          </a:p>
        </p:txBody>
      </p:sp>
      <p:sp>
        <p:nvSpPr>
          <p:cNvPr id="43" name="Google Shape;43;p26"/>
          <p:cNvSpPr txBox="1">
            <a:spLocks noGrp="1"/>
          </p:cNvSpPr>
          <p:nvPr>
            <p:ph type="body" idx="4"/>
          </p:nvPr>
        </p:nvSpPr>
        <p:spPr>
          <a:xfrm>
            <a:off x="4629151" y="2505075"/>
            <a:ext cx="3887400" cy="3684600"/>
          </a:xfrm>
          <a:prstGeom prst="rect">
            <a:avLst/>
          </a:prstGeom>
          <a:noFill/>
          <a:ln>
            <a:noFill/>
          </a:ln>
        </p:spPr>
        <p:txBody>
          <a:bodyPr spcFirstLastPara="1" wrap="square" lIns="69500" tIns="34725" rIns="69500" bIns="3472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44" name="Google Shape;44;p26"/>
          <p:cNvSpPr txBox="1">
            <a:spLocks noGrp="1"/>
          </p:cNvSpPr>
          <p:nvPr>
            <p:ph type="dt" idx="10"/>
          </p:nvPr>
        </p:nvSpPr>
        <p:spPr>
          <a:xfrm>
            <a:off x="628650" y="6356352"/>
            <a:ext cx="2057400" cy="365100"/>
          </a:xfrm>
          <a:prstGeom prst="rect">
            <a:avLst/>
          </a:prstGeom>
          <a:noFill/>
          <a:ln>
            <a:noFill/>
          </a:ln>
        </p:spPr>
        <p:txBody>
          <a:bodyPr spcFirstLastPara="1" wrap="square" lIns="69500" tIns="34725" rIns="69500" bIns="3472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26"/>
          <p:cNvSpPr txBox="1">
            <a:spLocks noGrp="1"/>
          </p:cNvSpPr>
          <p:nvPr>
            <p:ph type="ftr" idx="11"/>
          </p:nvPr>
        </p:nvSpPr>
        <p:spPr>
          <a:xfrm>
            <a:off x="3028950" y="6356352"/>
            <a:ext cx="3086100" cy="365100"/>
          </a:xfrm>
          <a:prstGeom prst="rect">
            <a:avLst/>
          </a:prstGeom>
          <a:noFill/>
          <a:ln>
            <a:noFill/>
          </a:ln>
        </p:spPr>
        <p:txBody>
          <a:bodyPr spcFirstLastPara="1" wrap="square" lIns="69500" tIns="34725" rIns="69500" bIns="3472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 name="Google Shape;46;p26"/>
          <p:cNvSpPr txBox="1">
            <a:spLocks noGrp="1"/>
          </p:cNvSpPr>
          <p:nvPr>
            <p:ph type="sldNum" idx="12"/>
          </p:nvPr>
        </p:nvSpPr>
        <p:spPr>
          <a:xfrm>
            <a:off x="6457950" y="6356352"/>
            <a:ext cx="2057400" cy="365100"/>
          </a:xfrm>
          <a:prstGeom prst="rect">
            <a:avLst/>
          </a:prstGeom>
          <a:noFill/>
          <a:ln>
            <a:noFill/>
          </a:ln>
        </p:spPr>
        <p:txBody>
          <a:bodyPr spcFirstLastPara="1" wrap="square" lIns="69500" tIns="34725" rIns="69500" bIns="347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7"/>
          <p:cNvSpPr txBox="1">
            <a:spLocks noGrp="1"/>
          </p:cNvSpPr>
          <p:nvPr>
            <p:ph type="title"/>
          </p:nvPr>
        </p:nvSpPr>
        <p:spPr>
          <a:xfrm>
            <a:off x="628650" y="365127"/>
            <a:ext cx="7886700" cy="1325700"/>
          </a:xfrm>
          <a:prstGeom prst="rect">
            <a:avLst/>
          </a:prstGeom>
          <a:noFill/>
          <a:ln>
            <a:noFill/>
          </a:ln>
        </p:spPr>
        <p:txBody>
          <a:bodyPr spcFirstLastPara="1" wrap="square" lIns="69500" tIns="34725" rIns="69500" bIns="3472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27"/>
          <p:cNvSpPr txBox="1">
            <a:spLocks noGrp="1"/>
          </p:cNvSpPr>
          <p:nvPr>
            <p:ph type="dt" idx="10"/>
          </p:nvPr>
        </p:nvSpPr>
        <p:spPr>
          <a:xfrm>
            <a:off x="628650" y="6356352"/>
            <a:ext cx="2057400" cy="365100"/>
          </a:xfrm>
          <a:prstGeom prst="rect">
            <a:avLst/>
          </a:prstGeom>
          <a:noFill/>
          <a:ln>
            <a:noFill/>
          </a:ln>
        </p:spPr>
        <p:txBody>
          <a:bodyPr spcFirstLastPara="1" wrap="square" lIns="69500" tIns="34725" rIns="69500" bIns="3472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27"/>
          <p:cNvSpPr txBox="1">
            <a:spLocks noGrp="1"/>
          </p:cNvSpPr>
          <p:nvPr>
            <p:ph type="ftr" idx="11"/>
          </p:nvPr>
        </p:nvSpPr>
        <p:spPr>
          <a:xfrm>
            <a:off x="3028950" y="6356352"/>
            <a:ext cx="3086100" cy="365100"/>
          </a:xfrm>
          <a:prstGeom prst="rect">
            <a:avLst/>
          </a:prstGeom>
          <a:noFill/>
          <a:ln>
            <a:noFill/>
          </a:ln>
        </p:spPr>
        <p:txBody>
          <a:bodyPr spcFirstLastPara="1" wrap="square" lIns="69500" tIns="34725" rIns="69500" bIns="3472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 name="Google Shape;51;p27"/>
          <p:cNvSpPr txBox="1">
            <a:spLocks noGrp="1"/>
          </p:cNvSpPr>
          <p:nvPr>
            <p:ph type="sldNum" idx="12"/>
          </p:nvPr>
        </p:nvSpPr>
        <p:spPr>
          <a:xfrm>
            <a:off x="6457950" y="6356352"/>
            <a:ext cx="2057400" cy="365100"/>
          </a:xfrm>
          <a:prstGeom prst="rect">
            <a:avLst/>
          </a:prstGeom>
          <a:noFill/>
          <a:ln>
            <a:noFill/>
          </a:ln>
        </p:spPr>
        <p:txBody>
          <a:bodyPr spcFirstLastPara="1" wrap="square" lIns="69500" tIns="34725" rIns="69500" bIns="347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629842" y="457200"/>
            <a:ext cx="2949300" cy="1600200"/>
          </a:xfrm>
          <a:prstGeom prst="rect">
            <a:avLst/>
          </a:prstGeom>
          <a:noFill/>
          <a:ln>
            <a:noFill/>
          </a:ln>
        </p:spPr>
        <p:txBody>
          <a:bodyPr spcFirstLastPara="1" wrap="square" lIns="69500" tIns="34725" rIns="69500" bIns="34725" anchor="b" anchorCtr="0">
            <a:normAutofit/>
          </a:bodyPr>
          <a:lstStyle>
            <a:lvl1pPr lvl="0" algn="l">
              <a:lnSpc>
                <a:spcPct val="90000"/>
              </a:lnSpc>
              <a:spcBef>
                <a:spcPts val="0"/>
              </a:spcBef>
              <a:spcAft>
                <a:spcPts val="0"/>
              </a:spcAft>
              <a:buClr>
                <a:schemeClr val="dk1"/>
              </a:buClr>
              <a:buSzPts val="2000"/>
              <a:buFont typeface="Calibri"/>
              <a:buNone/>
              <a:defRPr sz="2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 name="Google Shape;54;p28"/>
          <p:cNvSpPr txBox="1">
            <a:spLocks noGrp="1"/>
          </p:cNvSpPr>
          <p:nvPr>
            <p:ph type="body" idx="1"/>
          </p:nvPr>
        </p:nvSpPr>
        <p:spPr>
          <a:xfrm>
            <a:off x="3887391" y="987426"/>
            <a:ext cx="4629000" cy="4873500"/>
          </a:xfrm>
          <a:prstGeom prst="rect">
            <a:avLst/>
          </a:prstGeom>
          <a:noFill/>
          <a:ln>
            <a:noFill/>
          </a:ln>
        </p:spPr>
        <p:txBody>
          <a:bodyPr spcFirstLastPara="1" wrap="square" lIns="69500" tIns="34725" rIns="69500" bIns="34725" anchor="t" anchorCtr="0">
            <a:normAutofit/>
          </a:bodyPr>
          <a:lstStyle>
            <a:lvl1pPr marL="457200" lvl="0" indent="-355600" algn="l">
              <a:lnSpc>
                <a:spcPct val="90000"/>
              </a:lnSpc>
              <a:spcBef>
                <a:spcPts val="600"/>
              </a:spcBef>
              <a:spcAft>
                <a:spcPts val="0"/>
              </a:spcAft>
              <a:buClr>
                <a:schemeClr val="dk1"/>
              </a:buClr>
              <a:buSzPts val="2000"/>
              <a:buChar char="•"/>
              <a:defRPr sz="2000"/>
            </a:lvl1pPr>
            <a:lvl2pPr marL="914400" lvl="1" indent="-342900" algn="l">
              <a:lnSpc>
                <a:spcPct val="90000"/>
              </a:lnSpc>
              <a:spcBef>
                <a:spcPts val="300"/>
              </a:spcBef>
              <a:spcAft>
                <a:spcPts val="0"/>
              </a:spcAft>
              <a:buClr>
                <a:schemeClr val="dk1"/>
              </a:buClr>
              <a:buSzPts val="1800"/>
              <a:buChar char="•"/>
              <a:defRPr sz="1800"/>
            </a:lvl2pPr>
            <a:lvl3pPr marL="1371600" lvl="2" indent="-323850" algn="l">
              <a:lnSpc>
                <a:spcPct val="90000"/>
              </a:lnSpc>
              <a:spcBef>
                <a:spcPts val="300"/>
              </a:spcBef>
              <a:spcAft>
                <a:spcPts val="0"/>
              </a:spcAft>
              <a:buClr>
                <a:schemeClr val="dk1"/>
              </a:buClr>
              <a:buSzPts val="1500"/>
              <a:buChar char="•"/>
              <a:defRPr sz="1500"/>
            </a:lvl3pPr>
            <a:lvl4pPr marL="1828800" lvl="3" indent="-311150" algn="l">
              <a:lnSpc>
                <a:spcPct val="90000"/>
              </a:lnSpc>
              <a:spcBef>
                <a:spcPts val="300"/>
              </a:spcBef>
              <a:spcAft>
                <a:spcPts val="0"/>
              </a:spcAft>
              <a:buClr>
                <a:schemeClr val="dk1"/>
              </a:buClr>
              <a:buSzPts val="1300"/>
              <a:buChar char="•"/>
              <a:defRPr sz="1300"/>
            </a:lvl4pPr>
            <a:lvl5pPr marL="2286000" lvl="4" indent="-311150" algn="l">
              <a:lnSpc>
                <a:spcPct val="90000"/>
              </a:lnSpc>
              <a:spcBef>
                <a:spcPts val="300"/>
              </a:spcBef>
              <a:spcAft>
                <a:spcPts val="0"/>
              </a:spcAft>
              <a:buClr>
                <a:schemeClr val="dk1"/>
              </a:buClr>
              <a:buSzPts val="1300"/>
              <a:buChar char="•"/>
              <a:defRPr sz="1300"/>
            </a:lvl5pPr>
            <a:lvl6pPr marL="2743200" lvl="5" indent="-311150" algn="l">
              <a:lnSpc>
                <a:spcPct val="90000"/>
              </a:lnSpc>
              <a:spcBef>
                <a:spcPts val="300"/>
              </a:spcBef>
              <a:spcAft>
                <a:spcPts val="0"/>
              </a:spcAft>
              <a:buClr>
                <a:schemeClr val="dk1"/>
              </a:buClr>
              <a:buSzPts val="1300"/>
              <a:buChar char="•"/>
              <a:defRPr sz="1300"/>
            </a:lvl6pPr>
            <a:lvl7pPr marL="3200400" lvl="6" indent="-311150" algn="l">
              <a:lnSpc>
                <a:spcPct val="90000"/>
              </a:lnSpc>
              <a:spcBef>
                <a:spcPts val="300"/>
              </a:spcBef>
              <a:spcAft>
                <a:spcPts val="0"/>
              </a:spcAft>
              <a:buClr>
                <a:schemeClr val="dk1"/>
              </a:buClr>
              <a:buSzPts val="1300"/>
              <a:buChar char="•"/>
              <a:defRPr sz="1300"/>
            </a:lvl7pPr>
            <a:lvl8pPr marL="3657600" lvl="7" indent="-311150" algn="l">
              <a:lnSpc>
                <a:spcPct val="90000"/>
              </a:lnSpc>
              <a:spcBef>
                <a:spcPts val="300"/>
              </a:spcBef>
              <a:spcAft>
                <a:spcPts val="0"/>
              </a:spcAft>
              <a:buClr>
                <a:schemeClr val="dk1"/>
              </a:buClr>
              <a:buSzPts val="1300"/>
              <a:buChar char="•"/>
              <a:defRPr sz="1300"/>
            </a:lvl8pPr>
            <a:lvl9pPr marL="4114800" lvl="8" indent="-311150" algn="l">
              <a:lnSpc>
                <a:spcPct val="90000"/>
              </a:lnSpc>
              <a:spcBef>
                <a:spcPts val="300"/>
              </a:spcBef>
              <a:spcAft>
                <a:spcPts val="0"/>
              </a:spcAft>
              <a:buClr>
                <a:schemeClr val="dk1"/>
              </a:buClr>
              <a:buSzPts val="1300"/>
              <a:buChar char="•"/>
              <a:defRPr sz="1300"/>
            </a:lvl9pPr>
          </a:lstStyle>
          <a:p>
            <a:endParaRPr/>
          </a:p>
        </p:txBody>
      </p:sp>
      <p:sp>
        <p:nvSpPr>
          <p:cNvPr id="55" name="Google Shape;55;p28"/>
          <p:cNvSpPr txBox="1">
            <a:spLocks noGrp="1"/>
          </p:cNvSpPr>
          <p:nvPr>
            <p:ph type="body" idx="2"/>
          </p:nvPr>
        </p:nvSpPr>
        <p:spPr>
          <a:xfrm>
            <a:off x="629842" y="2057400"/>
            <a:ext cx="2949300" cy="3811500"/>
          </a:xfrm>
          <a:prstGeom prst="rect">
            <a:avLst/>
          </a:prstGeom>
          <a:noFill/>
          <a:ln>
            <a:noFill/>
          </a:ln>
        </p:spPr>
        <p:txBody>
          <a:bodyPr spcFirstLastPara="1" wrap="square" lIns="69500" tIns="34725" rIns="69500" bIns="34725" anchor="t" anchorCtr="0">
            <a:normAutofit/>
          </a:bodyPr>
          <a:lstStyle>
            <a:lvl1pPr marL="457200" lvl="0" indent="-228600" algn="l">
              <a:lnSpc>
                <a:spcPct val="90000"/>
              </a:lnSpc>
              <a:spcBef>
                <a:spcPts val="600"/>
              </a:spcBef>
              <a:spcAft>
                <a:spcPts val="0"/>
              </a:spcAft>
              <a:buClr>
                <a:schemeClr val="dk1"/>
              </a:buClr>
              <a:buSzPts val="1000"/>
              <a:buNone/>
              <a:defRPr sz="1000"/>
            </a:lvl1pPr>
            <a:lvl2pPr marL="914400" lvl="1" indent="-228600" algn="l">
              <a:lnSpc>
                <a:spcPct val="90000"/>
              </a:lnSpc>
              <a:spcBef>
                <a:spcPts val="300"/>
              </a:spcBef>
              <a:spcAft>
                <a:spcPts val="0"/>
              </a:spcAft>
              <a:buClr>
                <a:schemeClr val="dk1"/>
              </a:buClr>
              <a:buSzPts val="900"/>
              <a:buNone/>
              <a:defRPr sz="900"/>
            </a:lvl2pPr>
            <a:lvl3pPr marL="1371600" lvl="2" indent="-228600" algn="l">
              <a:lnSpc>
                <a:spcPct val="90000"/>
              </a:lnSpc>
              <a:spcBef>
                <a:spcPts val="300"/>
              </a:spcBef>
              <a:spcAft>
                <a:spcPts val="0"/>
              </a:spcAft>
              <a:buClr>
                <a:schemeClr val="dk1"/>
              </a:buClr>
              <a:buSzPts val="800"/>
              <a:buNone/>
              <a:defRPr sz="800"/>
            </a:lvl3pPr>
            <a:lvl4pPr marL="1828800" lvl="3" indent="-228600" algn="l">
              <a:lnSpc>
                <a:spcPct val="90000"/>
              </a:lnSpc>
              <a:spcBef>
                <a:spcPts val="300"/>
              </a:spcBef>
              <a:spcAft>
                <a:spcPts val="0"/>
              </a:spcAft>
              <a:buClr>
                <a:schemeClr val="dk1"/>
              </a:buClr>
              <a:buSzPts val="600"/>
              <a:buNone/>
              <a:defRPr sz="600"/>
            </a:lvl4pPr>
            <a:lvl5pPr marL="2286000" lvl="4" indent="-228600" algn="l">
              <a:lnSpc>
                <a:spcPct val="90000"/>
              </a:lnSpc>
              <a:spcBef>
                <a:spcPts val="300"/>
              </a:spcBef>
              <a:spcAft>
                <a:spcPts val="0"/>
              </a:spcAft>
              <a:buClr>
                <a:schemeClr val="dk1"/>
              </a:buClr>
              <a:buSzPts val="600"/>
              <a:buNone/>
              <a:defRPr sz="600"/>
            </a:lvl5pPr>
            <a:lvl6pPr marL="2743200" lvl="5" indent="-228600" algn="l">
              <a:lnSpc>
                <a:spcPct val="90000"/>
              </a:lnSpc>
              <a:spcBef>
                <a:spcPts val="300"/>
              </a:spcBef>
              <a:spcAft>
                <a:spcPts val="0"/>
              </a:spcAft>
              <a:buClr>
                <a:schemeClr val="dk1"/>
              </a:buClr>
              <a:buSzPts val="600"/>
              <a:buNone/>
              <a:defRPr sz="600"/>
            </a:lvl6pPr>
            <a:lvl7pPr marL="3200400" lvl="6" indent="-228600" algn="l">
              <a:lnSpc>
                <a:spcPct val="90000"/>
              </a:lnSpc>
              <a:spcBef>
                <a:spcPts val="300"/>
              </a:spcBef>
              <a:spcAft>
                <a:spcPts val="0"/>
              </a:spcAft>
              <a:buClr>
                <a:schemeClr val="dk1"/>
              </a:buClr>
              <a:buSzPts val="600"/>
              <a:buNone/>
              <a:defRPr sz="600"/>
            </a:lvl7pPr>
            <a:lvl8pPr marL="3657600" lvl="7" indent="-228600" algn="l">
              <a:lnSpc>
                <a:spcPct val="90000"/>
              </a:lnSpc>
              <a:spcBef>
                <a:spcPts val="300"/>
              </a:spcBef>
              <a:spcAft>
                <a:spcPts val="0"/>
              </a:spcAft>
              <a:buClr>
                <a:schemeClr val="dk1"/>
              </a:buClr>
              <a:buSzPts val="600"/>
              <a:buNone/>
              <a:defRPr sz="600"/>
            </a:lvl8pPr>
            <a:lvl9pPr marL="4114800" lvl="8" indent="-228600" algn="l">
              <a:lnSpc>
                <a:spcPct val="90000"/>
              </a:lnSpc>
              <a:spcBef>
                <a:spcPts val="300"/>
              </a:spcBef>
              <a:spcAft>
                <a:spcPts val="0"/>
              </a:spcAft>
              <a:buClr>
                <a:schemeClr val="dk1"/>
              </a:buClr>
              <a:buSzPts val="600"/>
              <a:buNone/>
              <a:defRPr sz="600"/>
            </a:lvl9pPr>
          </a:lstStyle>
          <a:p>
            <a:endParaRPr/>
          </a:p>
        </p:txBody>
      </p:sp>
      <p:sp>
        <p:nvSpPr>
          <p:cNvPr id="56" name="Google Shape;56;p28"/>
          <p:cNvSpPr txBox="1">
            <a:spLocks noGrp="1"/>
          </p:cNvSpPr>
          <p:nvPr>
            <p:ph type="dt" idx="10"/>
          </p:nvPr>
        </p:nvSpPr>
        <p:spPr>
          <a:xfrm>
            <a:off x="628650" y="6356352"/>
            <a:ext cx="2057400" cy="365100"/>
          </a:xfrm>
          <a:prstGeom prst="rect">
            <a:avLst/>
          </a:prstGeom>
          <a:noFill/>
          <a:ln>
            <a:noFill/>
          </a:ln>
        </p:spPr>
        <p:txBody>
          <a:bodyPr spcFirstLastPara="1" wrap="square" lIns="69500" tIns="34725" rIns="69500" bIns="3472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28"/>
          <p:cNvSpPr txBox="1">
            <a:spLocks noGrp="1"/>
          </p:cNvSpPr>
          <p:nvPr>
            <p:ph type="ftr" idx="11"/>
          </p:nvPr>
        </p:nvSpPr>
        <p:spPr>
          <a:xfrm>
            <a:off x="3028950" y="6356352"/>
            <a:ext cx="3086100" cy="365100"/>
          </a:xfrm>
          <a:prstGeom prst="rect">
            <a:avLst/>
          </a:prstGeom>
          <a:noFill/>
          <a:ln>
            <a:noFill/>
          </a:ln>
        </p:spPr>
        <p:txBody>
          <a:bodyPr spcFirstLastPara="1" wrap="square" lIns="69500" tIns="34725" rIns="69500" bIns="3472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28"/>
          <p:cNvSpPr txBox="1">
            <a:spLocks noGrp="1"/>
          </p:cNvSpPr>
          <p:nvPr>
            <p:ph type="sldNum" idx="12"/>
          </p:nvPr>
        </p:nvSpPr>
        <p:spPr>
          <a:xfrm>
            <a:off x="6457950" y="6356352"/>
            <a:ext cx="2057400" cy="365100"/>
          </a:xfrm>
          <a:prstGeom prst="rect">
            <a:avLst/>
          </a:prstGeom>
          <a:noFill/>
          <a:ln>
            <a:noFill/>
          </a:ln>
        </p:spPr>
        <p:txBody>
          <a:bodyPr spcFirstLastPara="1" wrap="square" lIns="69500" tIns="34725" rIns="69500" bIns="347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29"/>
          <p:cNvSpPr txBox="1">
            <a:spLocks noGrp="1"/>
          </p:cNvSpPr>
          <p:nvPr>
            <p:ph type="title"/>
          </p:nvPr>
        </p:nvSpPr>
        <p:spPr>
          <a:xfrm>
            <a:off x="629842" y="457200"/>
            <a:ext cx="2949300" cy="1600200"/>
          </a:xfrm>
          <a:prstGeom prst="rect">
            <a:avLst/>
          </a:prstGeom>
          <a:noFill/>
          <a:ln>
            <a:noFill/>
          </a:ln>
        </p:spPr>
        <p:txBody>
          <a:bodyPr spcFirstLastPara="1" wrap="square" lIns="69500" tIns="34725" rIns="69500" bIns="34725" anchor="b" anchorCtr="0">
            <a:normAutofit/>
          </a:bodyPr>
          <a:lstStyle>
            <a:lvl1pPr lvl="0" algn="l">
              <a:lnSpc>
                <a:spcPct val="90000"/>
              </a:lnSpc>
              <a:spcBef>
                <a:spcPts val="0"/>
              </a:spcBef>
              <a:spcAft>
                <a:spcPts val="0"/>
              </a:spcAft>
              <a:buClr>
                <a:schemeClr val="dk1"/>
              </a:buClr>
              <a:buSzPts val="2000"/>
              <a:buFont typeface="Calibri"/>
              <a:buNone/>
              <a:defRPr sz="2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29"/>
          <p:cNvSpPr>
            <a:spLocks noGrp="1"/>
          </p:cNvSpPr>
          <p:nvPr>
            <p:ph type="pic" idx="2"/>
          </p:nvPr>
        </p:nvSpPr>
        <p:spPr>
          <a:xfrm>
            <a:off x="3887391" y="987426"/>
            <a:ext cx="4629000" cy="4873500"/>
          </a:xfrm>
          <a:prstGeom prst="rect">
            <a:avLst/>
          </a:prstGeom>
          <a:noFill/>
          <a:ln>
            <a:noFill/>
          </a:ln>
        </p:spPr>
        <p:txBody>
          <a:bodyPr spcFirstLastPara="1" wrap="square" lIns="69500" tIns="34725" rIns="69500" bIns="34725" anchor="t" anchorCtr="0">
            <a:normAutofit/>
          </a:bodyPr>
          <a:lstStyle>
            <a:lvl1pPr marR="0" lvl="0" algn="l"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3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R="0" lvl="2" algn="l" rtl="0">
              <a:lnSpc>
                <a:spcPct val="9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R="0" lvl="3" algn="l" rtl="0">
              <a:lnSpc>
                <a:spcPct val="90000"/>
              </a:lnSpc>
              <a:spcBef>
                <a:spcPts val="30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4pPr>
            <a:lvl5pPr marR="0" lvl="4" algn="l" rtl="0">
              <a:lnSpc>
                <a:spcPct val="90000"/>
              </a:lnSpc>
              <a:spcBef>
                <a:spcPts val="30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5pPr>
            <a:lvl6pPr marR="0" lvl="5" algn="l" rtl="0">
              <a:lnSpc>
                <a:spcPct val="90000"/>
              </a:lnSpc>
              <a:spcBef>
                <a:spcPts val="30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6pPr>
            <a:lvl7pPr marR="0" lvl="6" algn="l" rtl="0">
              <a:lnSpc>
                <a:spcPct val="90000"/>
              </a:lnSpc>
              <a:spcBef>
                <a:spcPts val="30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7pPr>
            <a:lvl8pPr marR="0" lvl="7" algn="l" rtl="0">
              <a:lnSpc>
                <a:spcPct val="90000"/>
              </a:lnSpc>
              <a:spcBef>
                <a:spcPts val="30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8pPr>
            <a:lvl9pPr marR="0" lvl="8" algn="l" rtl="0">
              <a:lnSpc>
                <a:spcPct val="90000"/>
              </a:lnSpc>
              <a:spcBef>
                <a:spcPts val="30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62" name="Google Shape;62;p29"/>
          <p:cNvSpPr txBox="1">
            <a:spLocks noGrp="1"/>
          </p:cNvSpPr>
          <p:nvPr>
            <p:ph type="body" idx="1"/>
          </p:nvPr>
        </p:nvSpPr>
        <p:spPr>
          <a:xfrm>
            <a:off x="629842" y="2057400"/>
            <a:ext cx="2949300" cy="3811500"/>
          </a:xfrm>
          <a:prstGeom prst="rect">
            <a:avLst/>
          </a:prstGeom>
          <a:noFill/>
          <a:ln>
            <a:noFill/>
          </a:ln>
        </p:spPr>
        <p:txBody>
          <a:bodyPr spcFirstLastPara="1" wrap="square" lIns="69500" tIns="34725" rIns="69500" bIns="34725" anchor="t" anchorCtr="0">
            <a:normAutofit/>
          </a:bodyPr>
          <a:lstStyle>
            <a:lvl1pPr marL="457200" lvl="0" indent="-228600" algn="l">
              <a:lnSpc>
                <a:spcPct val="90000"/>
              </a:lnSpc>
              <a:spcBef>
                <a:spcPts val="600"/>
              </a:spcBef>
              <a:spcAft>
                <a:spcPts val="0"/>
              </a:spcAft>
              <a:buClr>
                <a:schemeClr val="dk1"/>
              </a:buClr>
              <a:buSzPts val="1000"/>
              <a:buNone/>
              <a:defRPr sz="1000"/>
            </a:lvl1pPr>
            <a:lvl2pPr marL="914400" lvl="1" indent="-228600" algn="l">
              <a:lnSpc>
                <a:spcPct val="90000"/>
              </a:lnSpc>
              <a:spcBef>
                <a:spcPts val="300"/>
              </a:spcBef>
              <a:spcAft>
                <a:spcPts val="0"/>
              </a:spcAft>
              <a:buClr>
                <a:schemeClr val="dk1"/>
              </a:buClr>
              <a:buSzPts val="900"/>
              <a:buNone/>
              <a:defRPr sz="900"/>
            </a:lvl2pPr>
            <a:lvl3pPr marL="1371600" lvl="2" indent="-228600" algn="l">
              <a:lnSpc>
                <a:spcPct val="90000"/>
              </a:lnSpc>
              <a:spcBef>
                <a:spcPts val="300"/>
              </a:spcBef>
              <a:spcAft>
                <a:spcPts val="0"/>
              </a:spcAft>
              <a:buClr>
                <a:schemeClr val="dk1"/>
              </a:buClr>
              <a:buSzPts val="800"/>
              <a:buNone/>
              <a:defRPr sz="800"/>
            </a:lvl3pPr>
            <a:lvl4pPr marL="1828800" lvl="3" indent="-228600" algn="l">
              <a:lnSpc>
                <a:spcPct val="90000"/>
              </a:lnSpc>
              <a:spcBef>
                <a:spcPts val="300"/>
              </a:spcBef>
              <a:spcAft>
                <a:spcPts val="0"/>
              </a:spcAft>
              <a:buClr>
                <a:schemeClr val="dk1"/>
              </a:buClr>
              <a:buSzPts val="600"/>
              <a:buNone/>
              <a:defRPr sz="600"/>
            </a:lvl4pPr>
            <a:lvl5pPr marL="2286000" lvl="4" indent="-228600" algn="l">
              <a:lnSpc>
                <a:spcPct val="90000"/>
              </a:lnSpc>
              <a:spcBef>
                <a:spcPts val="300"/>
              </a:spcBef>
              <a:spcAft>
                <a:spcPts val="0"/>
              </a:spcAft>
              <a:buClr>
                <a:schemeClr val="dk1"/>
              </a:buClr>
              <a:buSzPts val="600"/>
              <a:buNone/>
              <a:defRPr sz="600"/>
            </a:lvl5pPr>
            <a:lvl6pPr marL="2743200" lvl="5" indent="-228600" algn="l">
              <a:lnSpc>
                <a:spcPct val="90000"/>
              </a:lnSpc>
              <a:spcBef>
                <a:spcPts val="300"/>
              </a:spcBef>
              <a:spcAft>
                <a:spcPts val="0"/>
              </a:spcAft>
              <a:buClr>
                <a:schemeClr val="dk1"/>
              </a:buClr>
              <a:buSzPts val="600"/>
              <a:buNone/>
              <a:defRPr sz="600"/>
            </a:lvl6pPr>
            <a:lvl7pPr marL="3200400" lvl="6" indent="-228600" algn="l">
              <a:lnSpc>
                <a:spcPct val="90000"/>
              </a:lnSpc>
              <a:spcBef>
                <a:spcPts val="300"/>
              </a:spcBef>
              <a:spcAft>
                <a:spcPts val="0"/>
              </a:spcAft>
              <a:buClr>
                <a:schemeClr val="dk1"/>
              </a:buClr>
              <a:buSzPts val="600"/>
              <a:buNone/>
              <a:defRPr sz="600"/>
            </a:lvl7pPr>
            <a:lvl8pPr marL="3657600" lvl="7" indent="-228600" algn="l">
              <a:lnSpc>
                <a:spcPct val="90000"/>
              </a:lnSpc>
              <a:spcBef>
                <a:spcPts val="300"/>
              </a:spcBef>
              <a:spcAft>
                <a:spcPts val="0"/>
              </a:spcAft>
              <a:buClr>
                <a:schemeClr val="dk1"/>
              </a:buClr>
              <a:buSzPts val="600"/>
              <a:buNone/>
              <a:defRPr sz="600"/>
            </a:lvl8pPr>
            <a:lvl9pPr marL="4114800" lvl="8" indent="-228600" algn="l">
              <a:lnSpc>
                <a:spcPct val="90000"/>
              </a:lnSpc>
              <a:spcBef>
                <a:spcPts val="300"/>
              </a:spcBef>
              <a:spcAft>
                <a:spcPts val="0"/>
              </a:spcAft>
              <a:buClr>
                <a:schemeClr val="dk1"/>
              </a:buClr>
              <a:buSzPts val="600"/>
              <a:buNone/>
              <a:defRPr sz="600"/>
            </a:lvl9pPr>
          </a:lstStyle>
          <a:p>
            <a:endParaRPr/>
          </a:p>
        </p:txBody>
      </p:sp>
      <p:sp>
        <p:nvSpPr>
          <p:cNvPr id="63" name="Google Shape;63;p29"/>
          <p:cNvSpPr txBox="1">
            <a:spLocks noGrp="1"/>
          </p:cNvSpPr>
          <p:nvPr>
            <p:ph type="dt" idx="10"/>
          </p:nvPr>
        </p:nvSpPr>
        <p:spPr>
          <a:xfrm>
            <a:off x="628650" y="6356352"/>
            <a:ext cx="2057400" cy="365100"/>
          </a:xfrm>
          <a:prstGeom prst="rect">
            <a:avLst/>
          </a:prstGeom>
          <a:noFill/>
          <a:ln>
            <a:noFill/>
          </a:ln>
        </p:spPr>
        <p:txBody>
          <a:bodyPr spcFirstLastPara="1" wrap="square" lIns="69500" tIns="34725" rIns="69500" bIns="3472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29"/>
          <p:cNvSpPr txBox="1">
            <a:spLocks noGrp="1"/>
          </p:cNvSpPr>
          <p:nvPr>
            <p:ph type="ftr" idx="11"/>
          </p:nvPr>
        </p:nvSpPr>
        <p:spPr>
          <a:xfrm>
            <a:off x="3028950" y="6356352"/>
            <a:ext cx="3086100" cy="365100"/>
          </a:xfrm>
          <a:prstGeom prst="rect">
            <a:avLst/>
          </a:prstGeom>
          <a:noFill/>
          <a:ln>
            <a:noFill/>
          </a:ln>
        </p:spPr>
        <p:txBody>
          <a:bodyPr spcFirstLastPara="1" wrap="square" lIns="69500" tIns="34725" rIns="69500" bIns="3472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29"/>
          <p:cNvSpPr txBox="1">
            <a:spLocks noGrp="1"/>
          </p:cNvSpPr>
          <p:nvPr>
            <p:ph type="sldNum" idx="12"/>
          </p:nvPr>
        </p:nvSpPr>
        <p:spPr>
          <a:xfrm>
            <a:off x="6457950" y="6356352"/>
            <a:ext cx="2057400" cy="365100"/>
          </a:xfrm>
          <a:prstGeom prst="rect">
            <a:avLst/>
          </a:prstGeom>
          <a:noFill/>
          <a:ln>
            <a:noFill/>
          </a:ln>
        </p:spPr>
        <p:txBody>
          <a:bodyPr spcFirstLastPara="1" wrap="square" lIns="69500" tIns="34725" rIns="69500" bIns="347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30"/>
          <p:cNvSpPr txBox="1">
            <a:spLocks noGrp="1"/>
          </p:cNvSpPr>
          <p:nvPr>
            <p:ph type="title"/>
          </p:nvPr>
        </p:nvSpPr>
        <p:spPr>
          <a:xfrm>
            <a:off x="628650" y="365127"/>
            <a:ext cx="7886700" cy="1325700"/>
          </a:xfrm>
          <a:prstGeom prst="rect">
            <a:avLst/>
          </a:prstGeom>
          <a:noFill/>
          <a:ln>
            <a:noFill/>
          </a:ln>
        </p:spPr>
        <p:txBody>
          <a:bodyPr spcFirstLastPara="1" wrap="square" lIns="69500" tIns="34725" rIns="69500" bIns="3472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30"/>
          <p:cNvSpPr txBox="1">
            <a:spLocks noGrp="1"/>
          </p:cNvSpPr>
          <p:nvPr>
            <p:ph type="body" idx="1"/>
          </p:nvPr>
        </p:nvSpPr>
        <p:spPr>
          <a:xfrm rot="5400000">
            <a:off x="2396401" y="57876"/>
            <a:ext cx="4351200" cy="7886700"/>
          </a:xfrm>
          <a:prstGeom prst="rect">
            <a:avLst/>
          </a:prstGeom>
          <a:noFill/>
          <a:ln>
            <a:noFill/>
          </a:ln>
        </p:spPr>
        <p:txBody>
          <a:bodyPr spcFirstLastPara="1" wrap="square" lIns="69500" tIns="34725" rIns="69500" bIns="3472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69" name="Google Shape;69;p30"/>
          <p:cNvSpPr txBox="1">
            <a:spLocks noGrp="1"/>
          </p:cNvSpPr>
          <p:nvPr>
            <p:ph type="dt" idx="10"/>
          </p:nvPr>
        </p:nvSpPr>
        <p:spPr>
          <a:xfrm>
            <a:off x="628650" y="6356352"/>
            <a:ext cx="2057400" cy="365100"/>
          </a:xfrm>
          <a:prstGeom prst="rect">
            <a:avLst/>
          </a:prstGeom>
          <a:noFill/>
          <a:ln>
            <a:noFill/>
          </a:ln>
        </p:spPr>
        <p:txBody>
          <a:bodyPr spcFirstLastPara="1" wrap="square" lIns="69500" tIns="34725" rIns="69500" bIns="3472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30"/>
          <p:cNvSpPr txBox="1">
            <a:spLocks noGrp="1"/>
          </p:cNvSpPr>
          <p:nvPr>
            <p:ph type="ftr" idx="11"/>
          </p:nvPr>
        </p:nvSpPr>
        <p:spPr>
          <a:xfrm>
            <a:off x="3028950" y="6356352"/>
            <a:ext cx="3086100" cy="365100"/>
          </a:xfrm>
          <a:prstGeom prst="rect">
            <a:avLst/>
          </a:prstGeom>
          <a:noFill/>
          <a:ln>
            <a:noFill/>
          </a:ln>
        </p:spPr>
        <p:txBody>
          <a:bodyPr spcFirstLastPara="1" wrap="square" lIns="69500" tIns="34725" rIns="69500" bIns="3472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30"/>
          <p:cNvSpPr txBox="1">
            <a:spLocks noGrp="1"/>
          </p:cNvSpPr>
          <p:nvPr>
            <p:ph type="sldNum" idx="12"/>
          </p:nvPr>
        </p:nvSpPr>
        <p:spPr>
          <a:xfrm>
            <a:off x="6457950" y="6356352"/>
            <a:ext cx="2057400" cy="365100"/>
          </a:xfrm>
          <a:prstGeom prst="rect">
            <a:avLst/>
          </a:prstGeom>
          <a:noFill/>
          <a:ln>
            <a:noFill/>
          </a:ln>
        </p:spPr>
        <p:txBody>
          <a:bodyPr spcFirstLastPara="1" wrap="square" lIns="69500" tIns="34725" rIns="69500" bIns="347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8835"/>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628650" y="365127"/>
            <a:ext cx="7886700" cy="1325700"/>
          </a:xfrm>
          <a:prstGeom prst="rect">
            <a:avLst/>
          </a:prstGeom>
          <a:noFill/>
          <a:ln>
            <a:noFill/>
          </a:ln>
        </p:spPr>
        <p:txBody>
          <a:bodyPr spcFirstLastPara="1" wrap="square" lIns="69500" tIns="34725" rIns="69500" bIns="34725" anchor="ctr" anchorCtr="0">
            <a:normAutofit/>
          </a:bodyPr>
          <a:lstStyle>
            <a:lvl1pPr marR="0" lvl="0" algn="l" rtl="0">
              <a:lnSpc>
                <a:spcPct val="9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628650" y="1825625"/>
            <a:ext cx="7886700" cy="4351200"/>
          </a:xfrm>
          <a:prstGeom prst="rect">
            <a:avLst/>
          </a:prstGeom>
          <a:noFill/>
          <a:ln>
            <a:noFill/>
          </a:ln>
        </p:spPr>
        <p:txBody>
          <a:bodyPr spcFirstLastPara="1" wrap="square" lIns="69500" tIns="34725" rIns="69500" bIns="34725" anchor="t" anchorCtr="0">
            <a:normAutofit/>
          </a:bodyPr>
          <a:lstStyle>
            <a:lvl1pPr marL="457200" marR="0" lvl="0"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23850" algn="l" rtl="0">
              <a:lnSpc>
                <a:spcPct val="9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1150" algn="l" rtl="0">
              <a:lnSpc>
                <a:spcPct val="9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4pPr>
            <a:lvl5pPr marL="2286000" marR="0" lvl="4"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5pPr>
            <a:lvl6pPr marL="2743200" marR="0" lvl="5"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628650" y="6356352"/>
            <a:ext cx="2057400" cy="365100"/>
          </a:xfrm>
          <a:prstGeom prst="rect">
            <a:avLst/>
          </a:prstGeom>
          <a:noFill/>
          <a:ln>
            <a:noFill/>
          </a:ln>
        </p:spPr>
        <p:txBody>
          <a:bodyPr spcFirstLastPara="1" wrap="square" lIns="69500" tIns="34725" rIns="69500" bIns="34725" anchor="ctr" anchorCtr="0">
            <a:noAutofit/>
          </a:bodyPr>
          <a:lstStyle>
            <a:lvl1pPr marR="0" lvl="0" algn="l" rtl="0">
              <a:lnSpc>
                <a:spcPct val="100000"/>
              </a:lnSpc>
              <a:spcBef>
                <a:spcPts val="0"/>
              </a:spcBef>
              <a:spcAft>
                <a:spcPts val="0"/>
              </a:spcAft>
              <a:buClr>
                <a:srgbClr val="000000"/>
              </a:buClr>
              <a:buSzPts val="11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3028950" y="6356352"/>
            <a:ext cx="3086100" cy="365100"/>
          </a:xfrm>
          <a:prstGeom prst="rect">
            <a:avLst/>
          </a:prstGeom>
          <a:noFill/>
          <a:ln>
            <a:noFill/>
          </a:ln>
        </p:spPr>
        <p:txBody>
          <a:bodyPr spcFirstLastPara="1" wrap="square" lIns="69500" tIns="34725" rIns="69500" bIns="34725" anchor="ctr" anchorCtr="0">
            <a:noAutofit/>
          </a:bodyPr>
          <a:lstStyle>
            <a:lvl1pPr marR="0" lvl="0" algn="ctr" rtl="0">
              <a:lnSpc>
                <a:spcPct val="100000"/>
              </a:lnSpc>
              <a:spcBef>
                <a:spcPts val="0"/>
              </a:spcBef>
              <a:spcAft>
                <a:spcPts val="0"/>
              </a:spcAft>
              <a:buClr>
                <a:srgbClr val="000000"/>
              </a:buClr>
              <a:buSzPts val="11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6457950" y="6356352"/>
            <a:ext cx="2057400" cy="365100"/>
          </a:xfrm>
          <a:prstGeom prst="rect">
            <a:avLst/>
          </a:prstGeom>
          <a:noFill/>
          <a:ln>
            <a:noFill/>
          </a:ln>
        </p:spPr>
        <p:txBody>
          <a:bodyPr spcFirstLastPara="1" wrap="square" lIns="69500" tIns="34725" rIns="69500" bIns="3472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6.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8.jpeg"/><Relationship Id="rId7"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7.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8.jpeg"/><Relationship Id="rId7"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7.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8.jpeg"/><Relationship Id="rId7"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7.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8.jpeg"/><Relationship Id="rId7"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7.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8.jpeg"/><Relationship Id="rId7"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7.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g7e0e9a2457_0_0"/>
          <p:cNvPicPr preferRelativeResize="0"/>
          <p:nvPr/>
        </p:nvPicPr>
        <p:blipFill>
          <a:blip r:embed="rId3">
            <a:alphaModFix/>
          </a:blip>
          <a:stretch>
            <a:fillRect/>
          </a:stretch>
        </p:blipFill>
        <p:spPr>
          <a:xfrm>
            <a:off x="0" y="0"/>
            <a:ext cx="9144000" cy="6858000"/>
          </a:xfrm>
          <a:prstGeom prst="rect">
            <a:avLst/>
          </a:prstGeom>
          <a:noFill/>
          <a:ln>
            <a:noFill/>
          </a:ln>
        </p:spPr>
      </p:pic>
      <p:sp>
        <p:nvSpPr>
          <p:cNvPr id="84" name="Google Shape;84;g7e0e9a2457_0_0"/>
          <p:cNvSpPr txBox="1"/>
          <p:nvPr/>
        </p:nvSpPr>
        <p:spPr>
          <a:xfrm>
            <a:off x="5346000" y="2214000"/>
            <a:ext cx="3523500" cy="267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5200" b="1">
                <a:solidFill>
                  <a:srgbClr val="FFFFFF"/>
                </a:solidFill>
                <a:latin typeface="Calibri"/>
                <a:ea typeface="Calibri"/>
                <a:cs typeface="Calibri"/>
                <a:sym typeface="Calibri"/>
              </a:rPr>
              <a:t>Pie Charts:</a:t>
            </a:r>
            <a:endParaRPr sz="5200" b="1">
              <a:solidFill>
                <a:srgbClr val="FFFFFF"/>
              </a:solidFill>
              <a:latin typeface="Calibri"/>
              <a:ea typeface="Calibri"/>
              <a:cs typeface="Calibri"/>
              <a:sym typeface="Calibri"/>
            </a:endParaRPr>
          </a:p>
          <a:p>
            <a:pPr marL="0" lvl="0" indent="0" algn="l" rtl="0">
              <a:spcBef>
                <a:spcPts val="0"/>
              </a:spcBef>
              <a:spcAft>
                <a:spcPts val="0"/>
              </a:spcAft>
              <a:buNone/>
            </a:pPr>
            <a:r>
              <a:rPr lang="en-GB" sz="5200" b="1">
                <a:solidFill>
                  <a:srgbClr val="FFFFFF"/>
                </a:solidFill>
                <a:latin typeface="Calibri"/>
                <a:ea typeface="Calibri"/>
                <a:cs typeface="Calibri"/>
                <a:sym typeface="Calibri"/>
              </a:rPr>
              <a:t>Fairtrade </a:t>
            </a:r>
            <a:endParaRPr sz="5200" b="1">
              <a:solidFill>
                <a:srgbClr val="FFFFFF"/>
              </a:solidFill>
              <a:latin typeface="Calibri"/>
              <a:ea typeface="Calibri"/>
              <a:cs typeface="Calibri"/>
              <a:sym typeface="Calibri"/>
            </a:endParaRPr>
          </a:p>
          <a:p>
            <a:pPr marL="0" lvl="0" indent="0" algn="l" rtl="0">
              <a:spcBef>
                <a:spcPts val="0"/>
              </a:spcBef>
              <a:spcAft>
                <a:spcPts val="0"/>
              </a:spcAft>
              <a:buNone/>
            </a:pPr>
            <a:r>
              <a:rPr lang="en-GB" sz="5200" b="1">
                <a:solidFill>
                  <a:srgbClr val="FFFFFF"/>
                </a:solidFill>
                <a:latin typeface="Calibri"/>
                <a:ea typeface="Calibri"/>
                <a:cs typeface="Calibri"/>
                <a:sym typeface="Calibri"/>
              </a:rPr>
              <a:t>Chocolate</a:t>
            </a:r>
            <a:endParaRPr sz="5200" b="1">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1026" name="Picture 2" descr="Round Chocolate Coated Pastry on White Stick">
            <a:extLst>
              <a:ext uri="{FF2B5EF4-FFF2-40B4-BE49-F238E27FC236}">
                <a16:creationId xmlns:a16="http://schemas.microsoft.com/office/drawing/2014/main" id="{F106F655-6A37-4501-BC19-AA7A25D46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636"/>
            <a:ext cx="9150181" cy="6862636"/>
          </a:xfrm>
          <a:prstGeom prst="rect">
            <a:avLst/>
          </a:prstGeom>
          <a:noFill/>
          <a:extLst>
            <a:ext uri="{909E8E84-426E-40DD-AFC4-6F175D3DCCD1}">
              <a14:hiddenFill xmlns:a14="http://schemas.microsoft.com/office/drawing/2010/main">
                <a:solidFill>
                  <a:srgbClr val="FFFFFF"/>
                </a:solidFill>
              </a14:hiddenFill>
            </a:ext>
          </a:extLst>
        </p:spPr>
      </p:pic>
      <p:sp>
        <p:nvSpPr>
          <p:cNvPr id="259" name="Google Shape;259;p4"/>
          <p:cNvSpPr/>
          <p:nvPr/>
        </p:nvSpPr>
        <p:spPr>
          <a:xfrm>
            <a:off x="3267000" y="3037500"/>
            <a:ext cx="2402100" cy="10800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txBox="1"/>
          <p:nvPr/>
        </p:nvSpPr>
        <p:spPr>
          <a:xfrm>
            <a:off x="3669005" y="3262810"/>
            <a:ext cx="1806000" cy="3324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3000" b="1" i="0" u="none" strike="noStrike" cap="none">
                <a:solidFill>
                  <a:srgbClr val="F18835"/>
                </a:solidFill>
              </a:rPr>
              <a:t>Answers </a:t>
            </a:r>
            <a:endParaRPr sz="3000" b="1" i="0" u="none" strike="noStrike" cap="none">
              <a:solidFill>
                <a:srgbClr val="F18835"/>
              </a:solidFill>
            </a:endParaRPr>
          </a:p>
        </p:txBody>
      </p:sp>
      <p:sp>
        <p:nvSpPr>
          <p:cNvPr id="261" name="Google Shape;261;p4"/>
          <p:cNvSpPr txBox="1"/>
          <p:nvPr/>
        </p:nvSpPr>
        <p:spPr>
          <a:xfrm>
            <a:off x="97498" y="756900"/>
            <a:ext cx="3838200" cy="1433400"/>
          </a:xfrm>
          <a:prstGeom prst="rect">
            <a:avLst/>
          </a:prstGeom>
          <a:solidFill>
            <a:srgbClr val="FFFFFF"/>
          </a:solid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GB" sz="2100" b="0" i="0" u="none" strike="noStrike" cap="none" dirty="0">
                <a:solidFill>
                  <a:srgbClr val="000000"/>
                </a:solidFill>
                <a:latin typeface="Arial"/>
                <a:ea typeface="Arial"/>
                <a:cs typeface="Arial"/>
                <a:sym typeface="Arial"/>
              </a:rPr>
              <a:t>A: Mars</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GB" sz="2100" b="0" i="0" u="none" strike="noStrike" cap="none" dirty="0">
                <a:solidFill>
                  <a:srgbClr val="000000"/>
                </a:solidFill>
                <a:latin typeface="Arial"/>
                <a:ea typeface="Arial"/>
                <a:cs typeface="Arial"/>
                <a:sym typeface="Arial"/>
              </a:rPr>
              <a:t>B: Dairy Milk Fruit and Nut</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GB" sz="2100" b="0" i="0" u="none" strike="noStrike" cap="none" dirty="0">
                <a:solidFill>
                  <a:srgbClr val="000000"/>
                </a:solidFill>
                <a:latin typeface="Arial"/>
                <a:ea typeface="Arial"/>
                <a:cs typeface="Arial"/>
                <a:sym typeface="Arial"/>
              </a:rPr>
              <a:t>C: Bounty</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GB" sz="2100" b="0" i="0" u="none" strike="noStrike" cap="none" dirty="0">
                <a:solidFill>
                  <a:srgbClr val="000000"/>
                </a:solidFill>
                <a:latin typeface="Arial"/>
                <a:ea typeface="Arial"/>
                <a:cs typeface="Arial"/>
                <a:sym typeface="Arial"/>
              </a:rPr>
              <a:t>D: Double Decker</a:t>
            </a:r>
            <a:endParaRPr sz="2100" b="0" i="0" u="none" strike="noStrike" cap="none" dirty="0">
              <a:solidFill>
                <a:srgbClr val="000000"/>
              </a:solidFill>
              <a:latin typeface="Arial"/>
              <a:ea typeface="Arial"/>
              <a:cs typeface="Arial"/>
              <a:sym typeface="Arial"/>
            </a:endParaRPr>
          </a:p>
        </p:txBody>
      </p:sp>
      <p:sp>
        <p:nvSpPr>
          <p:cNvPr id="262" name="Google Shape;262;p4"/>
          <p:cNvSpPr txBox="1"/>
          <p:nvPr/>
        </p:nvSpPr>
        <p:spPr>
          <a:xfrm>
            <a:off x="3869398" y="779850"/>
            <a:ext cx="2094000" cy="1433400"/>
          </a:xfrm>
          <a:prstGeom prst="rect">
            <a:avLst/>
          </a:prstGeom>
          <a:solidFill>
            <a:srgbClr val="FFFFFF"/>
          </a:solid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GB" sz="2100" b="0" i="0" u="none" strike="noStrike" cap="none">
                <a:solidFill>
                  <a:srgbClr val="000000"/>
                </a:solidFill>
                <a:latin typeface="Arial"/>
                <a:ea typeface="Arial"/>
                <a:cs typeface="Arial"/>
                <a:sym typeface="Arial"/>
              </a:rPr>
              <a:t>E: Daim</a:t>
            </a:r>
            <a:endParaRPr sz="2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GB" sz="2100" b="0" i="0" u="none" strike="noStrike" cap="none">
                <a:solidFill>
                  <a:srgbClr val="000000"/>
                </a:solidFill>
                <a:latin typeface="Arial"/>
                <a:ea typeface="Arial"/>
                <a:cs typeface="Arial"/>
                <a:sym typeface="Arial"/>
              </a:rPr>
              <a:t>F: Picnic</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GB" sz="2100" b="0" i="0" u="none" strike="noStrike" cap="none">
                <a:solidFill>
                  <a:srgbClr val="000000"/>
                </a:solidFill>
                <a:latin typeface="Arial"/>
                <a:ea typeface="Arial"/>
                <a:cs typeface="Arial"/>
                <a:sym typeface="Arial"/>
              </a:rPr>
              <a:t>G: Boost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GB" sz="2100" b="0" i="0" u="none" strike="noStrike" cap="none">
                <a:solidFill>
                  <a:srgbClr val="000000"/>
                </a:solidFill>
                <a:latin typeface="Arial"/>
                <a:ea typeface="Arial"/>
                <a:cs typeface="Arial"/>
                <a:sym typeface="Arial"/>
              </a:rPr>
              <a:t>H: Milky Way</a:t>
            </a:r>
            <a:endParaRPr sz="2100" b="0" i="0" u="none" strike="noStrike" cap="none">
              <a:solidFill>
                <a:srgbClr val="000000"/>
              </a:solidFill>
              <a:latin typeface="Arial"/>
              <a:ea typeface="Arial"/>
              <a:cs typeface="Arial"/>
              <a:sym typeface="Arial"/>
            </a:endParaRPr>
          </a:p>
        </p:txBody>
      </p:sp>
      <p:sp>
        <p:nvSpPr>
          <p:cNvPr id="263" name="Google Shape;263;p4"/>
          <p:cNvSpPr txBox="1"/>
          <p:nvPr/>
        </p:nvSpPr>
        <p:spPr>
          <a:xfrm>
            <a:off x="5963398" y="772200"/>
            <a:ext cx="3074400" cy="1433400"/>
          </a:xfrm>
          <a:prstGeom prst="rect">
            <a:avLst/>
          </a:prstGeom>
          <a:solidFill>
            <a:srgbClr val="FFFFFF"/>
          </a:solid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GB" sz="2100" b="0" i="0" u="none" strike="noStrike" cap="none">
                <a:solidFill>
                  <a:srgbClr val="000000"/>
                </a:solidFill>
                <a:latin typeface="Arial"/>
                <a:ea typeface="Arial"/>
                <a:cs typeface="Arial"/>
                <a:sym typeface="Arial"/>
              </a:rPr>
              <a:t>I: Toffee Crisp</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GB" sz="2100" b="0" i="0" u="none" strike="noStrike" cap="none">
                <a:solidFill>
                  <a:srgbClr val="000000"/>
                </a:solidFill>
                <a:latin typeface="Arial"/>
                <a:ea typeface="Arial"/>
                <a:cs typeface="Arial"/>
                <a:sym typeface="Arial"/>
              </a:rPr>
              <a:t>J: KitKat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GB" sz="2100" b="0" i="0" u="none" strike="noStrike" cap="none">
                <a:solidFill>
                  <a:srgbClr val="000000"/>
                </a:solidFill>
                <a:latin typeface="Arial"/>
                <a:ea typeface="Arial"/>
                <a:cs typeface="Arial"/>
                <a:sym typeface="Arial"/>
              </a:rPr>
              <a:t>K: Rolo</a:t>
            </a:r>
            <a:endParaRPr sz="2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GB" sz="2100" b="0" i="0" u="none" strike="noStrike" cap="none">
                <a:solidFill>
                  <a:srgbClr val="000000"/>
                </a:solidFill>
                <a:latin typeface="Arial"/>
                <a:ea typeface="Arial"/>
                <a:cs typeface="Arial"/>
                <a:sym typeface="Arial"/>
              </a:rPr>
              <a:t>L: Twix</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264" name="Google Shape;264;p4"/>
          <p:cNvSpPr txBox="1"/>
          <p:nvPr/>
        </p:nvSpPr>
        <p:spPr>
          <a:xfrm>
            <a:off x="7612380" y="1146823"/>
            <a:ext cx="1280100" cy="5505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GB" sz="2100" b="0" i="0" u="none" strike="noStrike" cap="none">
                <a:solidFill>
                  <a:srgbClr val="000000"/>
                </a:solidFill>
                <a:latin typeface="Arial"/>
                <a:ea typeface="Arial"/>
                <a:cs typeface="Arial"/>
                <a:sym typeface="Arial"/>
              </a:rPr>
              <a:t>M: Flake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4"/>
          <p:cNvSpPr/>
          <p:nvPr/>
        </p:nvSpPr>
        <p:spPr>
          <a:xfrm>
            <a:off x="112127" y="699051"/>
            <a:ext cx="8934375" cy="1549097"/>
          </a:xfrm>
          <a:custGeom>
            <a:avLst/>
            <a:gdLst/>
            <a:ahLst/>
            <a:cxnLst/>
            <a:rect l="l" t="t" r="r" b="b"/>
            <a:pathLst>
              <a:path w="9927083" h="2571116" extrusionOk="0">
                <a:moveTo>
                  <a:pt x="0" y="0"/>
                </a:moveTo>
                <a:lnTo>
                  <a:pt x="9927082" y="0"/>
                </a:lnTo>
                <a:lnTo>
                  <a:pt x="9927082" y="2571115"/>
                </a:lnTo>
                <a:lnTo>
                  <a:pt x="0" y="2571115"/>
                </a:lnTo>
                <a:close/>
              </a:path>
            </a:pathLst>
          </a:custGeom>
          <a:solidFill>
            <a:srgbClr val="F18835"/>
          </a:solidFill>
          <a:ln w="38100" cap="flat" cmpd="sng">
            <a:solidFill>
              <a:srgbClr val="000000"/>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65"/>
                                        </p:tgtEl>
                                      </p:cBhvr>
                                    </p:animEffect>
                                    <p:set>
                                      <p:cBhvr>
                                        <p:cTn id="7" dur="1" fill="hold">
                                          <p:stCondLst>
                                            <p:cond delay="500"/>
                                          </p:stCondLst>
                                        </p:cTn>
                                        <p:tgtEl>
                                          <p:spTgt spid="2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
          <p:cNvSpPr/>
          <p:nvPr/>
        </p:nvSpPr>
        <p:spPr>
          <a:xfrm>
            <a:off x="0" y="1085532"/>
            <a:ext cx="9144000" cy="4923387"/>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1" name="Google Shape;271;p5"/>
          <p:cNvPicPr preferRelativeResize="0"/>
          <p:nvPr/>
        </p:nvPicPr>
        <p:blipFill rotWithShape="1">
          <a:blip r:embed="rId3">
            <a:alphaModFix/>
          </a:blip>
          <a:srcRect l="24541" t="3084" r="11282" b="2886"/>
          <a:stretch/>
        </p:blipFill>
        <p:spPr>
          <a:xfrm>
            <a:off x="5648959" y="1825577"/>
            <a:ext cx="2834641" cy="2396862"/>
          </a:xfrm>
          <a:prstGeom prst="rect">
            <a:avLst/>
          </a:prstGeom>
          <a:solidFill>
            <a:srgbClr val="000000">
              <a:alpha val="0"/>
            </a:srgbClr>
          </a:solidFill>
          <a:ln>
            <a:noFill/>
          </a:ln>
        </p:spPr>
      </p:pic>
      <p:sp>
        <p:nvSpPr>
          <p:cNvPr id="273" name="Google Shape;273;p5"/>
          <p:cNvSpPr txBox="1"/>
          <p:nvPr/>
        </p:nvSpPr>
        <p:spPr>
          <a:xfrm>
            <a:off x="11425" y="154851"/>
            <a:ext cx="9029700" cy="808792"/>
          </a:xfrm>
          <a:prstGeom prst="rect">
            <a:avLst/>
          </a:prstGeom>
          <a:noFill/>
          <a:ln>
            <a:noFill/>
          </a:ln>
        </p:spPr>
        <p:txBody>
          <a:bodyPr spcFirstLastPara="1" wrap="square" lIns="69500" tIns="34725" rIns="69500" bIns="34725" anchor="t" anchorCtr="0">
            <a:spAutoFit/>
          </a:bodyPr>
          <a:lstStyle/>
          <a:p>
            <a:pPr algn="ctr">
              <a:buSzPts val="1600"/>
            </a:pPr>
            <a:r>
              <a:rPr lang="en-GB" sz="2400" b="1" dirty="0">
                <a:solidFill>
                  <a:srgbClr val="913F53"/>
                </a:solidFill>
              </a:rPr>
              <a:t>How can you tell w</a:t>
            </a:r>
            <a:r>
              <a:rPr lang="en-GB" sz="2400" b="1" i="0" u="none" strike="noStrike" cap="none" dirty="0">
                <a:solidFill>
                  <a:srgbClr val="913F53"/>
                </a:solidFill>
              </a:rPr>
              <a:t>hich pie chart went </a:t>
            </a:r>
          </a:p>
          <a:p>
            <a:pPr algn="ctr">
              <a:buSzPts val="1600"/>
            </a:pPr>
            <a:r>
              <a:rPr lang="en-GB" sz="2400" b="1" i="0" u="none" strike="noStrike" cap="none" dirty="0">
                <a:solidFill>
                  <a:srgbClr val="913F53"/>
                </a:solidFill>
              </a:rPr>
              <a:t>with which chocolate bar? </a:t>
            </a:r>
          </a:p>
        </p:txBody>
      </p:sp>
      <p:sp>
        <p:nvSpPr>
          <p:cNvPr id="274" name="Google Shape;274;p5"/>
          <p:cNvSpPr txBox="1"/>
          <p:nvPr/>
        </p:nvSpPr>
        <p:spPr>
          <a:xfrm>
            <a:off x="1620001" y="6112833"/>
            <a:ext cx="6196500" cy="685500"/>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GB" sz="2400" b="1" i="0" u="none" strike="noStrike" cap="none" dirty="0">
                <a:solidFill>
                  <a:srgbClr val="FF0000"/>
                </a:solidFill>
              </a:rPr>
              <a:t>Write a sentence in  your book to explain.</a:t>
            </a:r>
            <a:endParaRPr sz="2400" b="1" i="0" u="none" strike="noStrike" cap="none" dirty="0">
              <a:solidFill>
                <a:srgbClr val="FF0000"/>
              </a:solidFill>
            </a:endParaRPr>
          </a:p>
        </p:txBody>
      </p:sp>
      <p:sp>
        <p:nvSpPr>
          <p:cNvPr id="277" name="Google Shape;277;p5"/>
          <p:cNvSpPr txBox="1"/>
          <p:nvPr/>
        </p:nvSpPr>
        <p:spPr>
          <a:xfrm>
            <a:off x="1170758" y="1361828"/>
            <a:ext cx="1348800" cy="331738"/>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1" i="0" u="none" strike="noStrike" cap="none" dirty="0">
                <a:solidFill>
                  <a:srgbClr val="913F53"/>
                </a:solidFill>
              </a:rPr>
              <a:t>Mars</a:t>
            </a:r>
            <a:endParaRPr sz="1700" b="1" i="0" u="none" strike="noStrike" cap="none" dirty="0">
              <a:solidFill>
                <a:srgbClr val="913F53"/>
              </a:solidFill>
            </a:endParaRPr>
          </a:p>
        </p:txBody>
      </p:sp>
      <p:sp>
        <p:nvSpPr>
          <p:cNvPr id="278" name="Google Shape;278;p5"/>
          <p:cNvSpPr txBox="1"/>
          <p:nvPr/>
        </p:nvSpPr>
        <p:spPr>
          <a:xfrm>
            <a:off x="5892370" y="1311048"/>
            <a:ext cx="1143000" cy="3012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1" i="0" u="none" strike="noStrike" cap="none" dirty="0">
                <a:solidFill>
                  <a:srgbClr val="913F53"/>
                </a:solidFill>
              </a:rPr>
              <a:t>Twix</a:t>
            </a:r>
            <a:endParaRPr sz="1700" b="1" i="0" u="none" strike="noStrike" cap="none" dirty="0">
              <a:solidFill>
                <a:srgbClr val="913F53"/>
              </a:solidFill>
            </a:endParaRPr>
          </a:p>
        </p:txBody>
      </p:sp>
      <p:pic>
        <p:nvPicPr>
          <p:cNvPr id="3074" name="Picture 2" descr="Chocolate, Candy, Sugar, Sweet">
            <a:extLst>
              <a:ext uri="{FF2B5EF4-FFF2-40B4-BE49-F238E27FC236}">
                <a16:creationId xmlns:a16="http://schemas.microsoft.com/office/drawing/2014/main" id="{93F3D7DC-6647-44C3-BB23-3E888A5155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0457" y="4580113"/>
            <a:ext cx="3829826" cy="1203470"/>
          </a:xfrm>
          <a:prstGeom prst="rect">
            <a:avLst/>
          </a:prstGeom>
          <a:noFill/>
          <a:extLst>
            <a:ext uri="{909E8E84-426E-40DD-AFC4-6F175D3DCCD1}">
              <a14:hiddenFill xmlns:a14="http://schemas.microsoft.com/office/drawing/2010/main">
                <a:solidFill>
                  <a:srgbClr val="FFFFFF"/>
                </a:solidFill>
              </a14:hiddenFill>
            </a:ext>
          </a:extLst>
        </p:spPr>
      </p:pic>
      <p:pic>
        <p:nvPicPr>
          <p:cNvPr id="12" name="Google Shape;154;p32">
            <a:extLst>
              <a:ext uri="{FF2B5EF4-FFF2-40B4-BE49-F238E27FC236}">
                <a16:creationId xmlns:a16="http://schemas.microsoft.com/office/drawing/2014/main" id="{23756963-41E7-435E-BC9F-3C2CB6D7EF85}"/>
              </a:ext>
            </a:extLst>
          </p:cNvPr>
          <p:cNvPicPr preferRelativeResize="0"/>
          <p:nvPr/>
        </p:nvPicPr>
        <p:blipFill rotWithShape="1">
          <a:blip r:embed="rId5">
            <a:alphaModFix/>
          </a:blip>
          <a:srcRect l="12253" t="20450" r="8555" b="22808"/>
          <a:stretch/>
        </p:blipFill>
        <p:spPr>
          <a:xfrm>
            <a:off x="243840" y="1847461"/>
            <a:ext cx="4178870" cy="2283537"/>
          </a:xfrm>
          <a:prstGeom prst="rect">
            <a:avLst/>
          </a:prstGeom>
          <a:noFill/>
          <a:ln>
            <a:noFill/>
          </a:ln>
        </p:spPr>
      </p:pic>
      <p:pic>
        <p:nvPicPr>
          <p:cNvPr id="3076" name="Picture 4" descr="Candy Bar, Caramel, Milk Chocolate">
            <a:extLst>
              <a:ext uri="{FF2B5EF4-FFF2-40B4-BE49-F238E27FC236}">
                <a16:creationId xmlns:a16="http://schemas.microsoft.com/office/drawing/2014/main" id="{CF192BE1-7BB2-4722-A499-A4EB1244B3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710" y="4343661"/>
            <a:ext cx="3418675" cy="16652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6"/>
          <p:cNvSpPr/>
          <p:nvPr/>
        </p:nvSpPr>
        <p:spPr>
          <a:xfrm>
            <a:off x="157500" y="779479"/>
            <a:ext cx="8829000" cy="5910569"/>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84;p6"/>
          <p:cNvSpPr txBox="1"/>
          <p:nvPr/>
        </p:nvSpPr>
        <p:spPr>
          <a:xfrm>
            <a:off x="34300" y="53525"/>
            <a:ext cx="9144000" cy="332400"/>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3000" b="1" i="0" strike="noStrike" cap="none">
                <a:solidFill>
                  <a:srgbClr val="913F53"/>
                </a:solidFill>
              </a:rPr>
              <a:t>Drawing a pie chart - example</a:t>
            </a:r>
            <a:endParaRPr sz="3000" b="1" i="0" strike="noStrike" cap="none">
              <a:solidFill>
                <a:srgbClr val="913F53"/>
              </a:solidFill>
            </a:endParaRPr>
          </a:p>
        </p:txBody>
      </p:sp>
      <p:grpSp>
        <p:nvGrpSpPr>
          <p:cNvPr id="287" name="Google Shape;287;p6"/>
          <p:cNvGrpSpPr/>
          <p:nvPr/>
        </p:nvGrpSpPr>
        <p:grpSpPr>
          <a:xfrm>
            <a:off x="4907900" y="1718148"/>
            <a:ext cx="3458733" cy="3421714"/>
            <a:chOff x="5602732" y="1142365"/>
            <a:chExt cx="4144518" cy="4144518"/>
          </a:xfrm>
        </p:grpSpPr>
        <p:sp>
          <p:nvSpPr>
            <p:cNvPr id="288" name="Google Shape;288;p6"/>
            <p:cNvSpPr/>
            <p:nvPr/>
          </p:nvSpPr>
          <p:spPr>
            <a:xfrm>
              <a:off x="7674991" y="3214624"/>
              <a:ext cx="38100" cy="38100"/>
            </a:xfrm>
            <a:prstGeom prst="ellipse">
              <a:avLst/>
            </a:prstGeom>
            <a:solidFill>
              <a:schemeClr val="accent1">
                <a:alpha val="392"/>
              </a:schemeClr>
            </a:solidFill>
            <a:ln w="38100" cap="flat" cmpd="sng">
              <a:solidFill>
                <a:srgbClr val="000000"/>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89" name="Google Shape;289;p6"/>
            <p:cNvSpPr/>
            <p:nvPr/>
          </p:nvSpPr>
          <p:spPr>
            <a:xfrm>
              <a:off x="5602732" y="1142365"/>
              <a:ext cx="4144518" cy="4144518"/>
            </a:xfrm>
            <a:prstGeom prst="ellipse">
              <a:avLst/>
            </a:prstGeom>
            <a:solidFill>
              <a:schemeClr val="accent1">
                <a:alpha val="392"/>
              </a:schemeClr>
            </a:solidFill>
            <a:ln w="38100" cap="flat" cmpd="sng">
              <a:solidFill>
                <a:srgbClr val="000000"/>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290" name="Google Shape;290;p6"/>
          <p:cNvSpPr txBox="1"/>
          <p:nvPr/>
        </p:nvSpPr>
        <p:spPr>
          <a:xfrm>
            <a:off x="539999" y="1499060"/>
            <a:ext cx="2385900" cy="8724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Arial"/>
                <a:ea typeface="Arial"/>
                <a:cs typeface="Arial"/>
                <a:sym typeface="Arial"/>
              </a:rPr>
              <a:t>Cereal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Arial"/>
                <a:ea typeface="Arial"/>
                <a:cs typeface="Arial"/>
                <a:sym typeface="Arial"/>
              </a:rPr>
              <a:t>Toffee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Arial"/>
                <a:ea typeface="Arial"/>
                <a:cs typeface="Arial"/>
                <a:sym typeface="Arial"/>
              </a:rPr>
              <a:t>Chocolate </a:t>
            </a:r>
            <a:endParaRPr sz="2000" b="0" i="0" u="none" strike="noStrike" cap="none" dirty="0">
              <a:solidFill>
                <a:srgbClr val="000000"/>
              </a:solidFill>
              <a:latin typeface="Arial"/>
              <a:ea typeface="Arial"/>
              <a:cs typeface="Arial"/>
              <a:sym typeface="Arial"/>
            </a:endParaRPr>
          </a:p>
        </p:txBody>
      </p:sp>
      <p:cxnSp>
        <p:nvCxnSpPr>
          <p:cNvPr id="291" name="Google Shape;291;p6"/>
          <p:cNvCxnSpPr/>
          <p:nvPr/>
        </p:nvCxnSpPr>
        <p:spPr>
          <a:xfrm>
            <a:off x="2104377" y="1006910"/>
            <a:ext cx="0" cy="1507800"/>
          </a:xfrm>
          <a:prstGeom prst="straightConnector1">
            <a:avLst/>
          </a:prstGeom>
          <a:noFill/>
          <a:ln w="38100" cap="flat" cmpd="sng">
            <a:solidFill>
              <a:srgbClr val="000000"/>
            </a:solidFill>
            <a:prstDash val="solid"/>
            <a:miter lim="800000"/>
            <a:headEnd type="none" w="sm" len="sm"/>
            <a:tailEnd type="none" w="sm" len="sm"/>
          </a:ln>
        </p:spPr>
      </p:cxnSp>
      <p:cxnSp>
        <p:nvCxnSpPr>
          <p:cNvPr id="292" name="Google Shape;292;p6"/>
          <p:cNvCxnSpPr>
            <a:cxnSpLocks/>
          </p:cNvCxnSpPr>
          <p:nvPr/>
        </p:nvCxnSpPr>
        <p:spPr>
          <a:xfrm flipV="1">
            <a:off x="405000" y="1378551"/>
            <a:ext cx="4201300" cy="24259"/>
          </a:xfrm>
          <a:prstGeom prst="straightConnector1">
            <a:avLst/>
          </a:prstGeom>
          <a:noFill/>
          <a:ln w="38100" cap="flat" cmpd="sng">
            <a:solidFill>
              <a:srgbClr val="000000"/>
            </a:solidFill>
            <a:prstDash val="solid"/>
            <a:miter lim="800000"/>
            <a:headEnd type="none" w="sm" len="sm"/>
            <a:tailEnd type="none" w="sm" len="sm"/>
          </a:ln>
        </p:spPr>
      </p:cxnSp>
      <p:cxnSp>
        <p:nvCxnSpPr>
          <p:cNvPr id="293" name="Google Shape;293;p6"/>
          <p:cNvCxnSpPr/>
          <p:nvPr/>
        </p:nvCxnSpPr>
        <p:spPr>
          <a:xfrm>
            <a:off x="3281668" y="1014556"/>
            <a:ext cx="0" cy="1507800"/>
          </a:xfrm>
          <a:prstGeom prst="straightConnector1">
            <a:avLst/>
          </a:prstGeom>
          <a:noFill/>
          <a:ln w="38100" cap="flat" cmpd="sng">
            <a:solidFill>
              <a:srgbClr val="000000"/>
            </a:solidFill>
            <a:prstDash val="solid"/>
            <a:miter lim="800000"/>
            <a:headEnd type="none" w="sm" len="sm"/>
            <a:tailEnd type="none" w="sm" len="sm"/>
          </a:ln>
        </p:spPr>
      </p:cxnSp>
      <p:sp>
        <p:nvSpPr>
          <p:cNvPr id="294" name="Google Shape;294;p6"/>
          <p:cNvSpPr txBox="1"/>
          <p:nvPr/>
        </p:nvSpPr>
        <p:spPr>
          <a:xfrm>
            <a:off x="3371850" y="925104"/>
            <a:ext cx="1165800" cy="3324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Arial"/>
                <a:ea typeface="Arial"/>
                <a:cs typeface="Arial"/>
                <a:sym typeface="Arial"/>
              </a:rPr>
              <a:t>Angle</a:t>
            </a:r>
            <a:endParaRPr sz="2000" b="0" i="0" u="none" strike="noStrike" cap="none" dirty="0">
              <a:solidFill>
                <a:srgbClr val="000000"/>
              </a:solidFill>
              <a:latin typeface="Arial"/>
              <a:ea typeface="Arial"/>
              <a:cs typeface="Arial"/>
              <a:sym typeface="Arial"/>
            </a:endParaRPr>
          </a:p>
        </p:txBody>
      </p:sp>
      <p:sp>
        <p:nvSpPr>
          <p:cNvPr id="295" name="Google Shape;295;p6"/>
          <p:cNvSpPr txBox="1"/>
          <p:nvPr/>
        </p:nvSpPr>
        <p:spPr>
          <a:xfrm>
            <a:off x="2457450" y="948040"/>
            <a:ext cx="480000" cy="3324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p:txBody>
      </p:sp>
      <p:sp>
        <p:nvSpPr>
          <p:cNvPr id="296" name="Google Shape;296;p6"/>
          <p:cNvSpPr/>
          <p:nvPr/>
        </p:nvSpPr>
        <p:spPr>
          <a:xfrm>
            <a:off x="4055031" y="1419713"/>
            <a:ext cx="202200" cy="3324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sp>
        <p:nvSpPr>
          <p:cNvPr id="297" name="Google Shape;297;p6"/>
          <p:cNvSpPr txBox="1"/>
          <p:nvPr/>
        </p:nvSpPr>
        <p:spPr>
          <a:xfrm>
            <a:off x="2366467" y="1485721"/>
            <a:ext cx="760500" cy="9348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GB" sz="2100" b="0" i="0" u="none" strike="noStrike" cap="none">
                <a:solidFill>
                  <a:schemeClr val="dk1"/>
                </a:solidFill>
                <a:latin typeface="Calibri"/>
                <a:ea typeface="Calibri"/>
                <a:cs typeface="Calibri"/>
                <a:sym typeface="Calibri"/>
              </a:rPr>
              <a:t>11</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GB" sz="2100" b="0" i="0" u="none" strike="noStrike" cap="none">
                <a:solidFill>
                  <a:schemeClr val="dk1"/>
                </a:solidFill>
                <a:latin typeface="Calibri"/>
                <a:ea typeface="Calibri"/>
                <a:cs typeface="Calibri"/>
                <a:sym typeface="Calibri"/>
              </a:rPr>
              <a:t>18</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GB" sz="2100" b="0" i="0" u="none" strike="noStrike" cap="none">
                <a:solidFill>
                  <a:schemeClr val="dk1"/>
                </a:solidFill>
                <a:latin typeface="Calibri"/>
                <a:ea typeface="Calibri"/>
                <a:cs typeface="Calibri"/>
                <a:sym typeface="Calibri"/>
              </a:rPr>
              <a:t>71</a:t>
            </a:r>
            <a:endParaRPr sz="2100" b="0" i="0" u="none" strike="noStrike" cap="none">
              <a:solidFill>
                <a:schemeClr val="dk1"/>
              </a:solidFill>
              <a:latin typeface="Calibri"/>
              <a:ea typeface="Calibri"/>
              <a:cs typeface="Calibri"/>
              <a:sym typeface="Calibri"/>
            </a:endParaRPr>
          </a:p>
        </p:txBody>
      </p:sp>
      <p:grpSp>
        <p:nvGrpSpPr>
          <p:cNvPr id="3" name="Group 2">
            <a:extLst>
              <a:ext uri="{FF2B5EF4-FFF2-40B4-BE49-F238E27FC236}">
                <a16:creationId xmlns:a16="http://schemas.microsoft.com/office/drawing/2014/main" id="{B8EEFECD-38D8-4939-AC41-E7E1BE147EE0}"/>
              </a:ext>
            </a:extLst>
          </p:cNvPr>
          <p:cNvGrpSpPr/>
          <p:nvPr/>
        </p:nvGrpSpPr>
        <p:grpSpPr>
          <a:xfrm>
            <a:off x="405000" y="3550921"/>
            <a:ext cx="3458721" cy="3394115"/>
            <a:chOff x="635451" y="3933311"/>
            <a:chExt cx="3458721" cy="3394115"/>
          </a:xfrm>
        </p:grpSpPr>
        <p:sp>
          <p:nvSpPr>
            <p:cNvPr id="285" name="Google Shape;285;p6"/>
            <p:cNvSpPr txBox="1"/>
            <p:nvPr/>
          </p:nvSpPr>
          <p:spPr>
            <a:xfrm>
              <a:off x="635451" y="3933311"/>
              <a:ext cx="3458721" cy="3394115"/>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GB" sz="2100" b="0" i="0" u="none" strike="noStrike" cap="none" dirty="0">
                  <a:solidFill>
                    <a:srgbClr val="000000"/>
                  </a:solidFill>
                  <a:latin typeface="Arial"/>
                  <a:ea typeface="Arial"/>
                  <a:cs typeface="Arial"/>
                  <a:sym typeface="Arial"/>
                </a:rPr>
                <a:t>100%                 360º</a:t>
              </a:r>
              <a:endParaRPr sz="1100" b="0" i="0" u="none" strike="noStrike" cap="none" dirty="0">
                <a:solidFill>
                  <a:srgbClr val="000000"/>
                </a:solidFill>
                <a:latin typeface="Arial"/>
                <a:ea typeface="Arial"/>
                <a:cs typeface="Arial"/>
                <a:sym typeface="Arial"/>
              </a:endParaRPr>
            </a:p>
            <a:p>
              <a:pPr>
                <a:buSzPts val="2100"/>
              </a:pPr>
              <a:r>
                <a:rPr lang="en-GB" sz="2100" b="0" i="0" u="none" strike="noStrike" cap="none" dirty="0">
                  <a:solidFill>
                    <a:srgbClr val="000000"/>
                  </a:solidFill>
                  <a:latin typeface="Arial"/>
                  <a:ea typeface="Arial"/>
                  <a:cs typeface="Arial"/>
                  <a:sym typeface="Arial"/>
                </a:rPr>
                <a:t>  1%   </a:t>
              </a:r>
              <a:r>
                <a:rPr lang="en-GB" sz="2100" dirty="0"/>
                <a:t>                 3.6º</a:t>
              </a:r>
              <a:endParaRPr lang="en-GB" sz="1100" dirty="0"/>
            </a:p>
            <a:p>
              <a:pPr marL="0" marR="0" lvl="0" indent="0" algn="l" rtl="0">
                <a:lnSpc>
                  <a:spcPct val="100000"/>
                </a:lnSpc>
                <a:spcBef>
                  <a:spcPts val="0"/>
                </a:spcBef>
                <a:spcAft>
                  <a:spcPts val="0"/>
                </a:spcAft>
                <a:buClr>
                  <a:srgbClr val="000000"/>
                </a:buClr>
                <a:buSzPts val="2100"/>
                <a:buFont typeface="Arial"/>
                <a:buNone/>
              </a:pPr>
              <a:r>
                <a:rPr lang="en-GB" sz="2100" b="0" i="0" u="none" strike="noStrike" cap="none" baseline="30000" dirty="0">
                  <a:solidFill>
                    <a:srgbClr val="000000"/>
                  </a:solidFill>
                  <a:latin typeface="Arial"/>
                  <a:ea typeface="Arial"/>
                  <a:cs typeface="Arial"/>
                  <a:sym typeface="Arial"/>
                </a:rPr>
                <a:t> </a:t>
              </a:r>
            </a:p>
            <a:p>
              <a:pPr marL="0" marR="0" lvl="0" indent="0" algn="l" rtl="0">
                <a:lnSpc>
                  <a:spcPct val="100000"/>
                </a:lnSpc>
                <a:spcBef>
                  <a:spcPts val="0"/>
                </a:spcBef>
                <a:spcAft>
                  <a:spcPts val="0"/>
                </a:spcAft>
                <a:buClr>
                  <a:srgbClr val="000000"/>
                </a:buClr>
                <a:buSzPts val="2100"/>
                <a:buFont typeface="Arial"/>
                <a:buNone/>
              </a:pPr>
              <a:r>
                <a:rPr lang="en-GB" sz="3000" b="0" i="0" u="none" strike="noStrike" cap="none" baseline="30000" dirty="0">
                  <a:solidFill>
                    <a:srgbClr val="000000"/>
                  </a:solidFill>
                  <a:latin typeface="Arial"/>
                  <a:ea typeface="Arial"/>
                  <a:cs typeface="Arial"/>
                  <a:sym typeface="Arial"/>
                </a:rPr>
                <a:t>An</a:t>
              </a:r>
              <a:r>
                <a:rPr lang="en-GB" sz="3000" baseline="30000" dirty="0"/>
                <a:t>gle =    Percentage x 3.6</a:t>
              </a:r>
            </a:p>
            <a:p>
              <a:pPr marL="0" marR="0" lvl="0" indent="0" algn="l" rtl="0">
                <a:lnSpc>
                  <a:spcPct val="100000"/>
                </a:lnSpc>
                <a:spcBef>
                  <a:spcPts val="0"/>
                </a:spcBef>
                <a:spcAft>
                  <a:spcPts val="0"/>
                </a:spcAft>
                <a:buClr>
                  <a:srgbClr val="000000"/>
                </a:buClr>
                <a:buSzPts val="2100"/>
                <a:buFont typeface="Arial"/>
                <a:buNone/>
              </a:pPr>
              <a:endParaRPr lang="en-GB" sz="3000" b="0" i="0" u="none" strike="noStrike" cap="none" baseline="3000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GB" sz="3000" baseline="30000" dirty="0"/>
                <a:t>Or</a:t>
              </a:r>
            </a:p>
            <a:p>
              <a:pPr marL="0" marR="0" lvl="0" indent="0" algn="l" rtl="0">
                <a:lnSpc>
                  <a:spcPct val="100000"/>
                </a:lnSpc>
                <a:spcBef>
                  <a:spcPts val="0"/>
                </a:spcBef>
                <a:spcAft>
                  <a:spcPts val="0"/>
                </a:spcAft>
                <a:buClr>
                  <a:srgbClr val="000000"/>
                </a:buClr>
                <a:buSzPts val="2100"/>
                <a:buFont typeface="Arial"/>
                <a:buNone/>
              </a:pPr>
              <a:endParaRPr lang="en-GB" sz="3000" baseline="30000" dirty="0"/>
            </a:p>
            <a:p>
              <a:pPr marL="0" marR="0" lvl="0" indent="0" algn="l" rtl="0">
                <a:lnSpc>
                  <a:spcPct val="100000"/>
                </a:lnSpc>
                <a:spcBef>
                  <a:spcPts val="0"/>
                </a:spcBef>
                <a:spcAft>
                  <a:spcPts val="0"/>
                </a:spcAft>
                <a:buClr>
                  <a:srgbClr val="000000"/>
                </a:buClr>
                <a:buSzPts val="2100"/>
                <a:buFont typeface="Arial"/>
                <a:buNone/>
              </a:pPr>
              <a:r>
                <a:rPr lang="en-GB" sz="3000" baseline="30000" dirty="0"/>
                <a:t>Angle = </a:t>
              </a:r>
              <a:r>
                <a:rPr lang="en-GB" sz="3000" u="sng" baseline="30000" dirty="0"/>
                <a:t> Amount </a:t>
              </a:r>
              <a:r>
                <a:rPr lang="en-GB" sz="3000" baseline="30000" dirty="0"/>
                <a:t> x 360</a:t>
              </a:r>
            </a:p>
            <a:p>
              <a:pPr marL="0" marR="0" lvl="0" indent="0" algn="l" rtl="0">
                <a:lnSpc>
                  <a:spcPct val="100000"/>
                </a:lnSpc>
                <a:spcBef>
                  <a:spcPts val="0"/>
                </a:spcBef>
                <a:spcAft>
                  <a:spcPts val="0"/>
                </a:spcAft>
                <a:buClr>
                  <a:srgbClr val="000000"/>
                </a:buClr>
                <a:buSzPts val="2100"/>
                <a:buFont typeface="Arial"/>
                <a:buNone/>
              </a:pPr>
              <a:r>
                <a:rPr lang="en-GB" sz="3000" baseline="30000" dirty="0"/>
                <a:t>	   Total</a:t>
              </a:r>
            </a:p>
            <a:p>
              <a:pPr marL="0" marR="0" lvl="0" indent="0" algn="l" rtl="0">
                <a:lnSpc>
                  <a:spcPct val="100000"/>
                </a:lnSpc>
                <a:spcBef>
                  <a:spcPts val="0"/>
                </a:spcBef>
                <a:spcAft>
                  <a:spcPts val="0"/>
                </a:spcAft>
                <a:buClr>
                  <a:srgbClr val="000000"/>
                </a:buClr>
                <a:buSzPts val="2100"/>
                <a:buFont typeface="Arial"/>
                <a:buNone/>
              </a:pPr>
              <a:endParaRPr lang="en-GB" sz="3000" b="0" i="0" u="none" strike="noStrike" cap="none" baseline="3000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endParaRPr sz="3000" b="0" i="0" u="none" strike="noStrike" cap="none" baseline="30000" dirty="0">
                <a:solidFill>
                  <a:srgbClr val="000000"/>
                </a:solidFill>
                <a:latin typeface="Arial"/>
                <a:ea typeface="Arial"/>
                <a:cs typeface="Arial"/>
                <a:sym typeface="Arial"/>
              </a:endParaRPr>
            </a:p>
          </p:txBody>
        </p:sp>
        <p:cxnSp>
          <p:nvCxnSpPr>
            <p:cNvPr id="4" name="Straight Arrow Connector 3">
              <a:extLst>
                <a:ext uri="{FF2B5EF4-FFF2-40B4-BE49-F238E27FC236}">
                  <a16:creationId xmlns:a16="http://schemas.microsoft.com/office/drawing/2014/main" id="{2068F91F-D01F-4641-A6B7-873987608AD9}"/>
                </a:ext>
              </a:extLst>
            </p:cNvPr>
            <p:cNvCxnSpPr/>
            <p:nvPr/>
          </p:nvCxnSpPr>
          <p:spPr>
            <a:xfrm>
              <a:off x="1630260" y="4237361"/>
              <a:ext cx="77270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7F466F8-533C-434D-A60C-F09E979F44BC}"/>
                </a:ext>
              </a:extLst>
            </p:cNvPr>
            <p:cNvCxnSpPr/>
            <p:nvPr/>
          </p:nvCxnSpPr>
          <p:spPr>
            <a:xfrm>
              <a:off x="1620100" y="4553151"/>
              <a:ext cx="77270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Google Shape;294;p6">
            <a:extLst>
              <a:ext uri="{FF2B5EF4-FFF2-40B4-BE49-F238E27FC236}">
                <a16:creationId xmlns:a16="http://schemas.microsoft.com/office/drawing/2014/main" id="{4C6C4856-5374-47D8-82C5-BF686CAC4DD6}"/>
              </a:ext>
            </a:extLst>
          </p:cNvPr>
          <p:cNvSpPr txBox="1"/>
          <p:nvPr/>
        </p:nvSpPr>
        <p:spPr>
          <a:xfrm>
            <a:off x="464468" y="2744958"/>
            <a:ext cx="3771633" cy="685681"/>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Arial"/>
                <a:ea typeface="Arial"/>
                <a:cs typeface="Arial"/>
                <a:sym typeface="Arial"/>
              </a:rPr>
              <a:t>How do you work out how to draw the angles?</a:t>
            </a:r>
            <a:endParaRPr sz="2000" b="0" i="0" u="none" strike="noStrike" cap="none" dirty="0">
              <a:solidFill>
                <a:srgbClr val="000000"/>
              </a:solidFill>
              <a:latin typeface="Arial"/>
              <a:ea typeface="Arial"/>
              <a:cs typeface="Arial"/>
              <a:sym typeface="Arial"/>
            </a:endParaRPr>
          </a:p>
        </p:txBody>
      </p:sp>
      <p:sp>
        <p:nvSpPr>
          <p:cNvPr id="28" name="Google Shape;332;p8">
            <a:extLst>
              <a:ext uri="{FF2B5EF4-FFF2-40B4-BE49-F238E27FC236}">
                <a16:creationId xmlns:a16="http://schemas.microsoft.com/office/drawing/2014/main" id="{449C26B2-F8FF-407D-B5B0-D7A14C64EDB5}"/>
              </a:ext>
            </a:extLst>
          </p:cNvPr>
          <p:cNvSpPr/>
          <p:nvPr/>
        </p:nvSpPr>
        <p:spPr>
          <a:xfrm>
            <a:off x="471238" y="3507555"/>
            <a:ext cx="3382223" cy="2597952"/>
          </a:xfrm>
          <a:custGeom>
            <a:avLst/>
            <a:gdLst/>
            <a:ahLst/>
            <a:cxnLst/>
            <a:rect l="l" t="t" r="r" b="b"/>
            <a:pathLst>
              <a:path w="6332348" h="2105153" extrusionOk="0">
                <a:moveTo>
                  <a:pt x="0" y="0"/>
                </a:moveTo>
                <a:lnTo>
                  <a:pt x="6332347" y="0"/>
                </a:lnTo>
                <a:lnTo>
                  <a:pt x="6332347" y="2105152"/>
                </a:lnTo>
                <a:lnTo>
                  <a:pt x="0" y="2105152"/>
                </a:lnTo>
                <a:close/>
              </a:path>
            </a:pathLst>
          </a:custGeom>
          <a:solidFill>
            <a:srgbClr val="913F53"/>
          </a:solidFill>
          <a:ln w="38100" cap="flat" cmpd="sng">
            <a:solidFill>
              <a:srgbClr val="913F53"/>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8"/>
                                        </p:tgtEl>
                                      </p:cBhvr>
                                    </p:animEffect>
                                    <p:set>
                                      <p:cBhvr>
                                        <p:cTn id="7" dur="1" fill="hold">
                                          <p:stCondLst>
                                            <p:cond delay="200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6"/>
          <p:cNvSpPr/>
          <p:nvPr/>
        </p:nvSpPr>
        <p:spPr>
          <a:xfrm>
            <a:off x="157500" y="682310"/>
            <a:ext cx="8829000" cy="5662506"/>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84;p6"/>
          <p:cNvSpPr txBox="1"/>
          <p:nvPr/>
        </p:nvSpPr>
        <p:spPr>
          <a:xfrm>
            <a:off x="34300" y="44195"/>
            <a:ext cx="9144000" cy="332400"/>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3000" b="1" i="0" strike="noStrike" cap="none">
                <a:solidFill>
                  <a:srgbClr val="913F53"/>
                </a:solidFill>
              </a:rPr>
              <a:t>Drawing a pie chart - example</a:t>
            </a:r>
            <a:endParaRPr sz="3000" b="1" i="0" strike="noStrike" cap="none">
              <a:solidFill>
                <a:srgbClr val="913F53"/>
              </a:solidFill>
            </a:endParaRPr>
          </a:p>
        </p:txBody>
      </p:sp>
      <p:sp>
        <p:nvSpPr>
          <p:cNvPr id="296" name="Google Shape;296;p6"/>
          <p:cNvSpPr/>
          <p:nvPr/>
        </p:nvSpPr>
        <p:spPr>
          <a:xfrm>
            <a:off x="4055031" y="1419713"/>
            <a:ext cx="202200" cy="3324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graphicFrame>
        <p:nvGraphicFramePr>
          <p:cNvPr id="5" name="Chart 4">
            <a:extLst>
              <a:ext uri="{FF2B5EF4-FFF2-40B4-BE49-F238E27FC236}">
                <a16:creationId xmlns:a16="http://schemas.microsoft.com/office/drawing/2014/main" id="{10350F32-E790-44BE-8B90-B8D4E3B6E0A0}"/>
              </a:ext>
            </a:extLst>
          </p:cNvPr>
          <p:cNvGraphicFramePr/>
          <p:nvPr>
            <p:extLst>
              <p:ext uri="{D42A27DB-BD31-4B8C-83A1-F6EECF244321}">
                <p14:modId xmlns:p14="http://schemas.microsoft.com/office/powerpoint/2010/main" val="1223430476"/>
              </p:ext>
            </p:extLst>
          </p:nvPr>
        </p:nvGraphicFramePr>
        <p:xfrm>
          <a:off x="3421011" y="1017037"/>
          <a:ext cx="5808766" cy="4586501"/>
        </p:xfrm>
        <a:graphic>
          <a:graphicData uri="http://schemas.openxmlformats.org/drawingml/2006/chart">
            <c:chart xmlns:c="http://schemas.openxmlformats.org/drawingml/2006/chart" xmlns:r="http://schemas.openxmlformats.org/officeDocument/2006/relationships" r:id="rId3"/>
          </a:graphicData>
        </a:graphic>
      </p:graphicFrame>
      <p:sp>
        <p:nvSpPr>
          <p:cNvPr id="23" name="Google Shape;297;p6">
            <a:extLst>
              <a:ext uri="{FF2B5EF4-FFF2-40B4-BE49-F238E27FC236}">
                <a16:creationId xmlns:a16="http://schemas.microsoft.com/office/drawing/2014/main" id="{FBA0716E-0A9F-4A1E-838E-1F31F3678630}"/>
              </a:ext>
            </a:extLst>
          </p:cNvPr>
          <p:cNvSpPr txBox="1"/>
          <p:nvPr/>
        </p:nvSpPr>
        <p:spPr>
          <a:xfrm>
            <a:off x="3265527" y="4563914"/>
            <a:ext cx="988081" cy="1039624"/>
          </a:xfrm>
          <a:prstGeom prst="rect">
            <a:avLst/>
          </a:prstGeom>
          <a:noFill/>
          <a:ln>
            <a:noFill/>
          </a:ln>
        </p:spPr>
        <p:txBody>
          <a:bodyPr spcFirstLastPara="1" wrap="square" lIns="69500" tIns="34725" rIns="69500" bIns="34725" anchor="t" anchorCtr="0">
            <a:spAutoFit/>
          </a:bodyPr>
          <a:lstStyle/>
          <a:p>
            <a:pPr>
              <a:buSzPts val="2100"/>
            </a:pPr>
            <a:r>
              <a:rPr lang="en-GB" sz="2100" dirty="0">
                <a:solidFill>
                  <a:schemeClr val="dk1"/>
                </a:solidFill>
                <a:latin typeface="Calibri"/>
                <a:cs typeface="Calibri"/>
                <a:sym typeface="Calibri"/>
              </a:rPr>
              <a:t>39.6</a:t>
            </a:r>
            <a:r>
              <a:rPr lang="en-GB" sz="2100" dirty="0"/>
              <a:t>º</a:t>
            </a:r>
            <a:endParaRPr lang="en-GB" sz="1100" dirty="0"/>
          </a:p>
          <a:p>
            <a:pPr>
              <a:buSzPts val="2100"/>
            </a:pPr>
            <a:r>
              <a:rPr lang="en-GB" sz="2100" dirty="0">
                <a:solidFill>
                  <a:schemeClr val="dk1"/>
                </a:solidFill>
                <a:latin typeface="Calibri"/>
                <a:cs typeface="Calibri"/>
                <a:sym typeface="Calibri"/>
              </a:rPr>
              <a:t>64.8</a:t>
            </a:r>
            <a:r>
              <a:rPr lang="en-GB" sz="2100" dirty="0"/>
              <a:t>º</a:t>
            </a:r>
            <a:endParaRPr lang="en-GB" sz="1100" dirty="0"/>
          </a:p>
          <a:p>
            <a:pPr>
              <a:buSzPts val="2100"/>
            </a:pPr>
            <a:r>
              <a:rPr lang="en-GB" sz="2100" b="0" i="0" u="none" strike="noStrike" cap="none" dirty="0">
                <a:solidFill>
                  <a:schemeClr val="dk1"/>
                </a:solidFill>
                <a:latin typeface="Calibri"/>
                <a:ea typeface="Calibri"/>
                <a:cs typeface="Calibri"/>
                <a:sym typeface="Calibri"/>
              </a:rPr>
              <a:t>255.6</a:t>
            </a:r>
            <a:r>
              <a:rPr lang="en-GB" sz="2100" dirty="0"/>
              <a:t>º</a:t>
            </a:r>
            <a:endParaRPr lang="en-GB" sz="1100" dirty="0"/>
          </a:p>
        </p:txBody>
      </p:sp>
      <p:sp>
        <p:nvSpPr>
          <p:cNvPr id="290" name="Google Shape;290;p6"/>
          <p:cNvSpPr txBox="1"/>
          <p:nvPr/>
        </p:nvSpPr>
        <p:spPr>
          <a:xfrm>
            <a:off x="755367" y="4504142"/>
            <a:ext cx="2385900" cy="8724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Arial"/>
                <a:ea typeface="Arial"/>
                <a:cs typeface="Arial"/>
                <a:sym typeface="Arial"/>
              </a:rPr>
              <a:t>Cereal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Arial"/>
                <a:ea typeface="Arial"/>
                <a:cs typeface="Arial"/>
                <a:sym typeface="Arial"/>
              </a:rPr>
              <a:t>Toffee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Arial"/>
                <a:ea typeface="Arial"/>
                <a:cs typeface="Arial"/>
                <a:sym typeface="Arial"/>
              </a:rPr>
              <a:t>Chocolate </a:t>
            </a:r>
            <a:endParaRPr sz="2000" b="0" i="0" u="none" strike="noStrike" cap="none" dirty="0">
              <a:solidFill>
                <a:srgbClr val="000000"/>
              </a:solidFill>
              <a:latin typeface="Arial"/>
              <a:ea typeface="Arial"/>
              <a:cs typeface="Arial"/>
              <a:sym typeface="Arial"/>
            </a:endParaRPr>
          </a:p>
        </p:txBody>
      </p:sp>
      <p:cxnSp>
        <p:nvCxnSpPr>
          <p:cNvPr id="291" name="Google Shape;291;p6"/>
          <p:cNvCxnSpPr/>
          <p:nvPr/>
        </p:nvCxnSpPr>
        <p:spPr>
          <a:xfrm>
            <a:off x="2086470" y="4011992"/>
            <a:ext cx="0" cy="1507800"/>
          </a:xfrm>
          <a:prstGeom prst="straightConnector1">
            <a:avLst/>
          </a:prstGeom>
          <a:noFill/>
          <a:ln w="38100" cap="flat" cmpd="sng">
            <a:solidFill>
              <a:srgbClr val="000000"/>
            </a:solidFill>
            <a:prstDash val="solid"/>
            <a:miter lim="800000"/>
            <a:headEnd type="none" w="sm" len="sm"/>
            <a:tailEnd type="none" w="sm" len="sm"/>
          </a:ln>
        </p:spPr>
      </p:cxnSp>
      <p:cxnSp>
        <p:nvCxnSpPr>
          <p:cNvPr id="292" name="Google Shape;292;p6"/>
          <p:cNvCxnSpPr>
            <a:cxnSpLocks/>
          </p:cNvCxnSpPr>
          <p:nvPr/>
        </p:nvCxnSpPr>
        <p:spPr>
          <a:xfrm flipV="1">
            <a:off x="620368" y="4396716"/>
            <a:ext cx="3535763" cy="11177"/>
          </a:xfrm>
          <a:prstGeom prst="straightConnector1">
            <a:avLst/>
          </a:prstGeom>
          <a:noFill/>
          <a:ln w="38100" cap="flat" cmpd="sng">
            <a:solidFill>
              <a:srgbClr val="000000"/>
            </a:solidFill>
            <a:prstDash val="solid"/>
            <a:miter lim="800000"/>
            <a:headEnd type="none" w="sm" len="sm"/>
            <a:tailEnd type="none" w="sm" len="sm"/>
          </a:ln>
        </p:spPr>
      </p:cxnSp>
      <p:cxnSp>
        <p:nvCxnSpPr>
          <p:cNvPr id="293" name="Google Shape;293;p6"/>
          <p:cNvCxnSpPr/>
          <p:nvPr/>
        </p:nvCxnSpPr>
        <p:spPr>
          <a:xfrm>
            <a:off x="2955860" y="4023530"/>
            <a:ext cx="0" cy="1507800"/>
          </a:xfrm>
          <a:prstGeom prst="straightConnector1">
            <a:avLst/>
          </a:prstGeom>
          <a:noFill/>
          <a:ln w="38100" cap="flat" cmpd="sng">
            <a:solidFill>
              <a:srgbClr val="000000"/>
            </a:solidFill>
            <a:prstDash val="solid"/>
            <a:miter lim="800000"/>
            <a:headEnd type="none" w="sm" len="sm"/>
            <a:tailEnd type="none" w="sm" len="sm"/>
          </a:ln>
        </p:spPr>
      </p:cxnSp>
      <p:sp>
        <p:nvSpPr>
          <p:cNvPr id="294" name="Google Shape;294;p6"/>
          <p:cNvSpPr txBox="1"/>
          <p:nvPr/>
        </p:nvSpPr>
        <p:spPr>
          <a:xfrm>
            <a:off x="3176668" y="3930186"/>
            <a:ext cx="1165800" cy="3324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Arial"/>
                <a:ea typeface="Arial"/>
                <a:cs typeface="Arial"/>
                <a:sym typeface="Arial"/>
              </a:rPr>
              <a:t>Angle</a:t>
            </a:r>
            <a:endParaRPr sz="2000" b="0" i="0" u="none" strike="noStrike" cap="none" dirty="0">
              <a:solidFill>
                <a:srgbClr val="000000"/>
              </a:solidFill>
              <a:latin typeface="Arial"/>
              <a:ea typeface="Arial"/>
              <a:cs typeface="Arial"/>
              <a:sym typeface="Arial"/>
            </a:endParaRPr>
          </a:p>
        </p:txBody>
      </p:sp>
      <p:sp>
        <p:nvSpPr>
          <p:cNvPr id="295" name="Google Shape;295;p6"/>
          <p:cNvSpPr txBox="1"/>
          <p:nvPr/>
        </p:nvSpPr>
        <p:spPr>
          <a:xfrm>
            <a:off x="2243610" y="3953122"/>
            <a:ext cx="480000" cy="3324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p:txBody>
      </p:sp>
      <p:sp>
        <p:nvSpPr>
          <p:cNvPr id="297" name="Google Shape;297;p6"/>
          <p:cNvSpPr txBox="1"/>
          <p:nvPr/>
        </p:nvSpPr>
        <p:spPr>
          <a:xfrm>
            <a:off x="2152627" y="4490803"/>
            <a:ext cx="760500" cy="9348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GB" sz="2100" b="0" i="0" u="none" strike="noStrike" cap="none" dirty="0">
                <a:solidFill>
                  <a:schemeClr val="dk1"/>
                </a:solidFill>
                <a:latin typeface="Calibri"/>
                <a:ea typeface="Calibri"/>
                <a:cs typeface="Calibri"/>
                <a:sym typeface="Calibri"/>
              </a:rPr>
              <a:t>11</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GB" sz="2100" b="0" i="0" u="none" strike="noStrike" cap="none" dirty="0">
                <a:solidFill>
                  <a:schemeClr val="dk1"/>
                </a:solidFill>
                <a:latin typeface="Calibri"/>
                <a:ea typeface="Calibri"/>
                <a:cs typeface="Calibri"/>
                <a:sym typeface="Calibri"/>
              </a:rPr>
              <a:t>18</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GB" sz="2100" b="0" i="0" u="none" strike="noStrike" cap="none" dirty="0">
                <a:solidFill>
                  <a:schemeClr val="dk1"/>
                </a:solidFill>
                <a:latin typeface="Calibri"/>
                <a:ea typeface="Calibri"/>
                <a:cs typeface="Calibri"/>
                <a:sym typeface="Calibri"/>
              </a:rPr>
              <a:t>71</a:t>
            </a:r>
            <a:endParaRPr sz="2100" b="0" i="0" u="none" strike="noStrike" cap="none" dirty="0">
              <a:solidFill>
                <a:schemeClr val="dk1"/>
              </a:solidFill>
              <a:latin typeface="Calibri"/>
              <a:ea typeface="Calibri"/>
              <a:cs typeface="Calibri"/>
              <a:sym typeface="Calibri"/>
            </a:endParaRPr>
          </a:p>
        </p:txBody>
      </p:sp>
      <p:sp>
        <p:nvSpPr>
          <p:cNvPr id="25" name="Google Shape;285;p6">
            <a:extLst>
              <a:ext uri="{FF2B5EF4-FFF2-40B4-BE49-F238E27FC236}">
                <a16:creationId xmlns:a16="http://schemas.microsoft.com/office/drawing/2014/main" id="{F57136F6-F3DC-40D2-8B98-2C80EBDB5247}"/>
              </a:ext>
            </a:extLst>
          </p:cNvPr>
          <p:cNvSpPr txBox="1"/>
          <p:nvPr/>
        </p:nvSpPr>
        <p:spPr>
          <a:xfrm>
            <a:off x="991658" y="1704271"/>
            <a:ext cx="2185010" cy="2009121"/>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GB" sz="2100" b="0" i="0" u="none" strike="noStrike" cap="none" dirty="0">
                <a:solidFill>
                  <a:srgbClr val="000000"/>
                </a:solidFill>
                <a:latin typeface="Arial"/>
                <a:ea typeface="Arial"/>
                <a:cs typeface="Arial"/>
                <a:sym typeface="Arial"/>
              </a:rPr>
              <a:t>11 x 3.6 =</a:t>
            </a:r>
          </a:p>
          <a:p>
            <a:pPr marL="0" marR="0" lvl="0" indent="0" algn="l" rtl="0">
              <a:lnSpc>
                <a:spcPct val="100000"/>
              </a:lnSpc>
              <a:spcBef>
                <a:spcPts val="0"/>
              </a:spcBef>
              <a:spcAft>
                <a:spcPts val="0"/>
              </a:spcAft>
              <a:buClr>
                <a:srgbClr val="000000"/>
              </a:buClr>
              <a:buSzPts val="2100"/>
              <a:buFont typeface="Arial"/>
              <a:buNone/>
            </a:pPr>
            <a:endParaRPr lang="en-GB" sz="2100" dirty="0"/>
          </a:p>
          <a:p>
            <a:pPr marL="0" marR="0" lvl="0" indent="0" algn="l" rtl="0">
              <a:lnSpc>
                <a:spcPct val="100000"/>
              </a:lnSpc>
              <a:spcBef>
                <a:spcPts val="0"/>
              </a:spcBef>
              <a:spcAft>
                <a:spcPts val="0"/>
              </a:spcAft>
              <a:buClr>
                <a:srgbClr val="000000"/>
              </a:buClr>
              <a:buSzPts val="2100"/>
              <a:buFont typeface="Arial"/>
              <a:buNone/>
            </a:pPr>
            <a:r>
              <a:rPr lang="en-GB" sz="2100" dirty="0"/>
              <a:t>Or </a:t>
            </a:r>
          </a:p>
          <a:p>
            <a:pPr marL="0" marR="0" lvl="0" indent="0" algn="l" rtl="0">
              <a:lnSpc>
                <a:spcPct val="100000"/>
              </a:lnSpc>
              <a:spcBef>
                <a:spcPts val="0"/>
              </a:spcBef>
              <a:spcAft>
                <a:spcPts val="0"/>
              </a:spcAft>
              <a:buClr>
                <a:srgbClr val="000000"/>
              </a:buClr>
              <a:buSzPts val="2100"/>
              <a:buFont typeface="Arial"/>
              <a:buNone/>
            </a:pPr>
            <a:endParaRPr lang="en-GB" sz="2100" dirty="0"/>
          </a:p>
          <a:p>
            <a:pPr marL="0" marR="0" lvl="0" indent="0" algn="l" rtl="0">
              <a:lnSpc>
                <a:spcPct val="100000"/>
              </a:lnSpc>
              <a:spcBef>
                <a:spcPts val="0"/>
              </a:spcBef>
              <a:spcAft>
                <a:spcPts val="0"/>
              </a:spcAft>
              <a:buClr>
                <a:srgbClr val="000000"/>
              </a:buClr>
              <a:buSzPts val="2100"/>
              <a:buFont typeface="Arial"/>
              <a:buNone/>
            </a:pPr>
            <a:r>
              <a:rPr lang="en-GB" sz="2100" b="0" i="0" u="sng" strike="noStrike" cap="none" dirty="0">
                <a:solidFill>
                  <a:srgbClr val="000000"/>
                </a:solidFill>
                <a:latin typeface="Arial"/>
                <a:ea typeface="Arial"/>
                <a:cs typeface="Arial"/>
                <a:sym typeface="Arial"/>
              </a:rPr>
              <a:t>  11 </a:t>
            </a:r>
            <a:r>
              <a:rPr lang="en-GB" sz="2100" b="0" i="0" u="none" strike="noStrike" cap="none" dirty="0">
                <a:solidFill>
                  <a:srgbClr val="000000"/>
                </a:solidFill>
                <a:latin typeface="Arial"/>
                <a:ea typeface="Arial"/>
                <a:cs typeface="Arial"/>
                <a:sym typeface="Arial"/>
              </a:rPr>
              <a:t>  x  360 = </a:t>
            </a:r>
            <a:endParaRPr sz="1100" b="0" i="0" u="none" strike="noStrike" cap="none" dirty="0">
              <a:solidFill>
                <a:srgbClr val="000000"/>
              </a:solidFill>
              <a:latin typeface="Arial"/>
              <a:ea typeface="Arial"/>
              <a:cs typeface="Arial"/>
              <a:sym typeface="Arial"/>
            </a:endParaRPr>
          </a:p>
          <a:p>
            <a:pPr>
              <a:buSzPts val="2100"/>
            </a:pPr>
            <a:r>
              <a:rPr lang="en-GB" sz="2100" b="0" i="0" u="none" strike="noStrike" cap="none" dirty="0">
                <a:solidFill>
                  <a:srgbClr val="000000"/>
                </a:solidFill>
                <a:latin typeface="Arial"/>
                <a:ea typeface="Arial"/>
                <a:cs typeface="Arial"/>
                <a:sym typeface="Arial"/>
              </a:rPr>
              <a:t> 100</a:t>
            </a:r>
            <a:endParaRPr sz="3000" b="0" i="0" u="none" strike="noStrike" cap="none" baseline="30000" dirty="0">
              <a:solidFill>
                <a:srgbClr val="000000"/>
              </a:solidFill>
              <a:latin typeface="Arial"/>
              <a:ea typeface="Arial"/>
              <a:cs typeface="Arial"/>
              <a:sym typeface="Arial"/>
            </a:endParaRPr>
          </a:p>
        </p:txBody>
      </p:sp>
      <p:sp>
        <p:nvSpPr>
          <p:cNvPr id="26" name="Google Shape;294;p6">
            <a:extLst>
              <a:ext uri="{FF2B5EF4-FFF2-40B4-BE49-F238E27FC236}">
                <a16:creationId xmlns:a16="http://schemas.microsoft.com/office/drawing/2014/main" id="{BC0A4A71-6E9B-4510-B8B5-5F0F68C8CCF1}"/>
              </a:ext>
            </a:extLst>
          </p:cNvPr>
          <p:cNvSpPr txBox="1"/>
          <p:nvPr/>
        </p:nvSpPr>
        <p:spPr>
          <a:xfrm>
            <a:off x="620368" y="1094988"/>
            <a:ext cx="3771633" cy="377905"/>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Arial"/>
                <a:ea typeface="Arial"/>
                <a:cs typeface="Arial"/>
                <a:sym typeface="Arial"/>
              </a:rPr>
              <a:t>How did you work it out?</a:t>
            </a:r>
            <a:endParaRPr sz="2000" b="0" i="0" u="none" strike="noStrike" cap="none" dirty="0">
              <a:solidFill>
                <a:srgbClr val="000000"/>
              </a:solidFill>
              <a:latin typeface="Arial"/>
              <a:ea typeface="Arial"/>
              <a:cs typeface="Arial"/>
              <a:sym typeface="Arial"/>
            </a:endParaRPr>
          </a:p>
        </p:txBody>
      </p:sp>
      <p:sp>
        <p:nvSpPr>
          <p:cNvPr id="29" name="Google Shape;332;p8">
            <a:extLst>
              <a:ext uri="{FF2B5EF4-FFF2-40B4-BE49-F238E27FC236}">
                <a16:creationId xmlns:a16="http://schemas.microsoft.com/office/drawing/2014/main" id="{E0E0A7D5-378B-481B-8981-4C125236106A}"/>
              </a:ext>
            </a:extLst>
          </p:cNvPr>
          <p:cNvSpPr/>
          <p:nvPr/>
        </p:nvSpPr>
        <p:spPr>
          <a:xfrm>
            <a:off x="876554" y="1620609"/>
            <a:ext cx="2419832" cy="2083013"/>
          </a:xfrm>
          <a:custGeom>
            <a:avLst/>
            <a:gdLst/>
            <a:ahLst/>
            <a:cxnLst/>
            <a:rect l="l" t="t" r="r" b="b"/>
            <a:pathLst>
              <a:path w="6332348" h="2105153" extrusionOk="0">
                <a:moveTo>
                  <a:pt x="0" y="0"/>
                </a:moveTo>
                <a:lnTo>
                  <a:pt x="6332347" y="0"/>
                </a:lnTo>
                <a:lnTo>
                  <a:pt x="6332347" y="2105152"/>
                </a:lnTo>
                <a:lnTo>
                  <a:pt x="0" y="2105152"/>
                </a:lnTo>
                <a:close/>
              </a:path>
            </a:pathLst>
          </a:custGeom>
          <a:solidFill>
            <a:srgbClr val="913F53"/>
          </a:solidFill>
          <a:ln w="38100" cap="flat" cmpd="sng">
            <a:solidFill>
              <a:srgbClr val="913F53"/>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0" name="Google Shape;332;p8">
            <a:extLst>
              <a:ext uri="{FF2B5EF4-FFF2-40B4-BE49-F238E27FC236}">
                <a16:creationId xmlns:a16="http://schemas.microsoft.com/office/drawing/2014/main" id="{8C4E04E1-8D57-4E03-8DED-673E16363E19}"/>
              </a:ext>
            </a:extLst>
          </p:cNvPr>
          <p:cNvSpPr/>
          <p:nvPr/>
        </p:nvSpPr>
        <p:spPr>
          <a:xfrm>
            <a:off x="3111345" y="4522864"/>
            <a:ext cx="988069" cy="1039625"/>
          </a:xfrm>
          <a:custGeom>
            <a:avLst/>
            <a:gdLst/>
            <a:ahLst/>
            <a:cxnLst/>
            <a:rect l="l" t="t" r="r" b="b"/>
            <a:pathLst>
              <a:path w="6332348" h="2105153" extrusionOk="0">
                <a:moveTo>
                  <a:pt x="0" y="0"/>
                </a:moveTo>
                <a:lnTo>
                  <a:pt x="6332347" y="0"/>
                </a:lnTo>
                <a:lnTo>
                  <a:pt x="6332347" y="2105152"/>
                </a:lnTo>
                <a:lnTo>
                  <a:pt x="0" y="2105152"/>
                </a:lnTo>
                <a:close/>
              </a:path>
            </a:pathLst>
          </a:custGeom>
          <a:solidFill>
            <a:srgbClr val="913F53"/>
          </a:solidFill>
          <a:ln w="38100" cap="flat" cmpd="sng">
            <a:solidFill>
              <a:srgbClr val="913F53"/>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01342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9"/>
                                        </p:tgtEl>
                                      </p:cBhvr>
                                    </p:animEffect>
                                    <p:set>
                                      <p:cBhvr>
                                        <p:cTn id="7" dur="1" fill="hold">
                                          <p:stCondLst>
                                            <p:cond delay="2000"/>
                                          </p:stCondLst>
                                        </p:cTn>
                                        <p:tgtEl>
                                          <p:spTgt spid="2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30"/>
                                        </p:tgtEl>
                                      </p:cBhvr>
                                    </p:animEffect>
                                    <p:set>
                                      <p:cBhvr>
                                        <p:cTn id="12" dur="1" fill="hold">
                                          <p:stCondLst>
                                            <p:cond delay="200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7"/>
          <p:cNvSpPr/>
          <p:nvPr/>
        </p:nvSpPr>
        <p:spPr>
          <a:xfrm>
            <a:off x="215856" y="3869818"/>
            <a:ext cx="8721000" cy="22146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189000" y="634500"/>
            <a:ext cx="8721000" cy="21255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txBox="1"/>
          <p:nvPr/>
        </p:nvSpPr>
        <p:spPr>
          <a:xfrm>
            <a:off x="79999" y="122325"/>
            <a:ext cx="8951400" cy="393294"/>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GB" sz="2100" b="1" i="0" u="none" strike="noStrike" cap="none" dirty="0">
                <a:solidFill>
                  <a:srgbClr val="913F53"/>
                </a:solidFill>
              </a:rPr>
              <a:t>Draw your own pie chart for one of the</a:t>
            </a:r>
            <a:r>
              <a:rPr lang="en-GB" sz="2100" b="1" dirty="0">
                <a:solidFill>
                  <a:srgbClr val="913F53"/>
                </a:solidFill>
              </a:rPr>
              <a:t> </a:t>
            </a:r>
            <a:r>
              <a:rPr lang="en-GB" sz="2100" b="1" i="0" u="none" strike="noStrike" cap="none" dirty="0">
                <a:solidFill>
                  <a:srgbClr val="913F53"/>
                </a:solidFill>
              </a:rPr>
              <a:t>chocolate bars shown here:</a:t>
            </a:r>
            <a:endParaRPr sz="2100" b="1" i="0" u="none" strike="noStrike" cap="none" dirty="0">
              <a:solidFill>
                <a:srgbClr val="913F53"/>
              </a:solidFill>
            </a:endParaRPr>
          </a:p>
        </p:txBody>
      </p:sp>
      <p:grpSp>
        <p:nvGrpSpPr>
          <p:cNvPr id="305" name="Google Shape;305;p7"/>
          <p:cNvGrpSpPr/>
          <p:nvPr/>
        </p:nvGrpSpPr>
        <p:grpSpPr>
          <a:xfrm>
            <a:off x="391500" y="826127"/>
            <a:ext cx="8437660" cy="1933828"/>
            <a:chOff x="12699" y="1896014"/>
            <a:chExt cx="10185490" cy="2688859"/>
          </a:xfrm>
        </p:grpSpPr>
        <p:sp>
          <p:nvSpPr>
            <p:cNvPr id="306" name="Google Shape;306;p7"/>
            <p:cNvSpPr txBox="1"/>
            <p:nvPr/>
          </p:nvSpPr>
          <p:spPr>
            <a:xfrm>
              <a:off x="12699" y="2607045"/>
              <a:ext cx="3098700" cy="8664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Arial"/>
                  <a:ea typeface="Arial"/>
                  <a:cs typeface="Arial"/>
                  <a:sym typeface="Arial"/>
                </a:rPr>
                <a:t>Chocolate  31.5g</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Arial"/>
                  <a:ea typeface="Arial"/>
                  <a:cs typeface="Arial"/>
                  <a:sym typeface="Arial"/>
                </a:rPr>
                <a:t>Caramel   13.5g</a:t>
              </a:r>
              <a:endParaRPr sz="1500" b="0" i="0" u="none" strike="noStrike" cap="none">
                <a:solidFill>
                  <a:srgbClr val="000000"/>
                </a:solidFill>
                <a:latin typeface="Arial"/>
                <a:ea typeface="Arial"/>
                <a:cs typeface="Arial"/>
                <a:sym typeface="Arial"/>
              </a:endParaRPr>
            </a:p>
          </p:txBody>
        </p:sp>
        <p:sp>
          <p:nvSpPr>
            <p:cNvPr id="307" name="Google Shape;307;p7"/>
            <p:cNvSpPr txBox="1"/>
            <p:nvPr/>
          </p:nvSpPr>
          <p:spPr>
            <a:xfrm>
              <a:off x="3276611" y="2607047"/>
              <a:ext cx="3073500" cy="12495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Arial"/>
                  <a:ea typeface="Arial"/>
                  <a:cs typeface="Arial"/>
                  <a:sym typeface="Arial"/>
                </a:rPr>
                <a:t>Chocolate 60g</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Arial"/>
                  <a:ea typeface="Arial"/>
                  <a:cs typeface="Arial"/>
                  <a:sym typeface="Arial"/>
                </a:rPr>
                <a:t>Biscuit 14.4g</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Arial"/>
                  <a:ea typeface="Arial"/>
                  <a:cs typeface="Arial"/>
                  <a:sym typeface="Arial"/>
                </a:rPr>
                <a:t>Vanilla filling 45.6g</a:t>
              </a:r>
              <a:endParaRPr sz="1500" b="0" i="0" u="none" strike="noStrike" cap="none">
                <a:solidFill>
                  <a:srgbClr val="000000"/>
                </a:solidFill>
                <a:latin typeface="Arial"/>
                <a:ea typeface="Arial"/>
                <a:cs typeface="Arial"/>
                <a:sym typeface="Arial"/>
              </a:endParaRPr>
            </a:p>
          </p:txBody>
        </p:sp>
        <p:sp>
          <p:nvSpPr>
            <p:cNvPr id="308" name="Google Shape;308;p7"/>
            <p:cNvSpPr txBox="1"/>
            <p:nvPr/>
          </p:nvSpPr>
          <p:spPr>
            <a:xfrm>
              <a:off x="6896089" y="2492073"/>
              <a:ext cx="3302100" cy="20928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Arial"/>
                  <a:ea typeface="Arial"/>
                  <a:cs typeface="Arial"/>
                  <a:sym typeface="Arial"/>
                </a:rPr>
                <a:t>Chocolate 365.5g</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Arial"/>
                  <a:ea typeface="Arial"/>
                  <a:cs typeface="Arial"/>
                  <a:sym typeface="Arial"/>
                </a:rPr>
                <a:t>Choc creme 391g</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Arial"/>
                  <a:ea typeface="Arial"/>
                  <a:cs typeface="Arial"/>
                  <a:sym typeface="Arial"/>
                </a:rPr>
                <a:t>Biscuit 38.25g</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Arial"/>
                  <a:ea typeface="Arial"/>
                  <a:cs typeface="Arial"/>
                  <a:sym typeface="Arial"/>
                </a:rPr>
                <a:t>Choc chips 38.25g</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Arial"/>
                  <a:ea typeface="Arial"/>
                  <a:cs typeface="Arial"/>
                  <a:sym typeface="Arial"/>
                </a:rPr>
                <a:t>Fudge 17g</a:t>
              </a:r>
              <a:endParaRPr sz="1500" b="0" i="0" u="none" strike="noStrike" cap="none">
                <a:solidFill>
                  <a:srgbClr val="000000"/>
                </a:solidFill>
                <a:latin typeface="Arial"/>
                <a:ea typeface="Arial"/>
                <a:cs typeface="Arial"/>
                <a:sym typeface="Arial"/>
              </a:endParaRPr>
            </a:p>
          </p:txBody>
        </p:sp>
        <p:sp>
          <p:nvSpPr>
            <p:cNvPr id="309" name="Google Shape;309;p7"/>
            <p:cNvSpPr txBox="1"/>
            <p:nvPr/>
          </p:nvSpPr>
          <p:spPr>
            <a:xfrm>
              <a:off x="12699" y="1975897"/>
              <a:ext cx="2768600" cy="448623"/>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1" i="0" u="none" strike="noStrike" cap="none" dirty="0">
                  <a:solidFill>
                    <a:srgbClr val="000000"/>
                  </a:solidFill>
                </a:rPr>
                <a:t>Dairy Milk Caramel</a:t>
              </a:r>
              <a:endParaRPr sz="1500" b="1" i="0" u="none" strike="noStrike" cap="none" dirty="0">
                <a:solidFill>
                  <a:srgbClr val="000000"/>
                </a:solidFill>
              </a:endParaRPr>
            </a:p>
          </p:txBody>
        </p:sp>
        <p:sp>
          <p:nvSpPr>
            <p:cNvPr id="310" name="Google Shape;310;p7"/>
            <p:cNvSpPr txBox="1"/>
            <p:nvPr/>
          </p:nvSpPr>
          <p:spPr>
            <a:xfrm>
              <a:off x="3272386" y="1975897"/>
              <a:ext cx="2336800" cy="448623"/>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1" i="0" u="none" strike="noStrike" cap="none" dirty="0">
                  <a:solidFill>
                    <a:srgbClr val="000000"/>
                  </a:solidFill>
                </a:rPr>
                <a:t>Dairy Milk Oreo</a:t>
              </a:r>
              <a:endParaRPr sz="1500" b="1" i="0" u="none" strike="noStrike" cap="none" dirty="0">
                <a:solidFill>
                  <a:srgbClr val="000000"/>
                </a:solidFill>
              </a:endParaRPr>
            </a:p>
          </p:txBody>
        </p:sp>
        <p:sp>
          <p:nvSpPr>
            <p:cNvPr id="311" name="Google Shape;311;p7"/>
            <p:cNvSpPr txBox="1"/>
            <p:nvPr/>
          </p:nvSpPr>
          <p:spPr>
            <a:xfrm>
              <a:off x="6896089" y="1896014"/>
              <a:ext cx="2616200" cy="448623"/>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1" i="0" u="none" strike="noStrike" cap="none" dirty="0">
                  <a:solidFill>
                    <a:srgbClr val="000000"/>
                  </a:solidFill>
                </a:rPr>
                <a:t>Dairy Milk Medley</a:t>
              </a:r>
              <a:endParaRPr sz="1500" b="1" i="0" u="none" strike="noStrike" cap="none" dirty="0">
                <a:solidFill>
                  <a:srgbClr val="000000"/>
                </a:solidFill>
              </a:endParaRPr>
            </a:p>
          </p:txBody>
        </p:sp>
      </p:grpSp>
      <p:sp>
        <p:nvSpPr>
          <p:cNvPr id="312" name="Google Shape;312;p7"/>
          <p:cNvSpPr txBox="1"/>
          <p:nvPr/>
        </p:nvSpPr>
        <p:spPr>
          <a:xfrm>
            <a:off x="68580" y="3260346"/>
            <a:ext cx="8892600" cy="408682"/>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GB" sz="2200" b="1" i="0" u="none" strike="noStrike" cap="none" dirty="0">
                <a:solidFill>
                  <a:srgbClr val="913F53"/>
                </a:solidFill>
              </a:rPr>
              <a:t>See</a:t>
            </a:r>
            <a:r>
              <a:rPr lang="en-GB" sz="2200" b="1" dirty="0">
                <a:solidFill>
                  <a:srgbClr val="913F53"/>
                </a:solidFill>
              </a:rPr>
              <a:t> </a:t>
            </a:r>
            <a:r>
              <a:rPr lang="en-GB" sz="2200" b="1" i="0" u="none" strike="noStrike" cap="none" dirty="0">
                <a:solidFill>
                  <a:srgbClr val="913F53"/>
                </a:solidFill>
              </a:rPr>
              <a:t>below for the ingredients in percentages, for an easier task:</a:t>
            </a:r>
            <a:endParaRPr sz="2200" b="1" i="0" u="none" strike="noStrike" cap="none" dirty="0">
              <a:solidFill>
                <a:srgbClr val="913F53"/>
              </a:solidFill>
            </a:endParaRPr>
          </a:p>
        </p:txBody>
      </p:sp>
      <p:grpSp>
        <p:nvGrpSpPr>
          <p:cNvPr id="313" name="Google Shape;313;p7"/>
          <p:cNvGrpSpPr/>
          <p:nvPr/>
        </p:nvGrpSpPr>
        <p:grpSpPr>
          <a:xfrm>
            <a:off x="474255" y="4166429"/>
            <a:ext cx="8399721" cy="2252288"/>
            <a:chOff x="368200" y="6154182"/>
            <a:chExt cx="9333023" cy="2738677"/>
          </a:xfrm>
        </p:grpSpPr>
        <p:sp>
          <p:nvSpPr>
            <p:cNvPr id="314" name="Google Shape;314;p7"/>
            <p:cNvSpPr txBox="1"/>
            <p:nvPr/>
          </p:nvSpPr>
          <p:spPr>
            <a:xfrm>
              <a:off x="368200" y="6724758"/>
              <a:ext cx="2311500" cy="10566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dirty="0">
                  <a:solidFill>
                    <a:srgbClr val="000000"/>
                  </a:solidFill>
                  <a:latin typeface="Arial"/>
                  <a:ea typeface="Arial"/>
                  <a:cs typeface="Arial"/>
                  <a:sym typeface="Arial"/>
                </a:rPr>
                <a:t>Chocolate 70%</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dirty="0">
                  <a:solidFill>
                    <a:srgbClr val="000000"/>
                  </a:solidFill>
                  <a:latin typeface="Arial"/>
                  <a:ea typeface="Arial"/>
                  <a:cs typeface="Arial"/>
                  <a:sym typeface="Arial"/>
                </a:rPr>
                <a:t>Caramel  30%</a:t>
              </a:r>
              <a:endParaRPr sz="1500" b="0" i="0" u="none" strike="noStrike" cap="none" dirty="0">
                <a:solidFill>
                  <a:srgbClr val="000000"/>
                </a:solidFill>
                <a:latin typeface="Arial"/>
                <a:ea typeface="Arial"/>
                <a:cs typeface="Arial"/>
                <a:sym typeface="Arial"/>
              </a:endParaRPr>
            </a:p>
          </p:txBody>
        </p:sp>
        <p:sp>
          <p:nvSpPr>
            <p:cNvPr id="315" name="Google Shape;315;p7"/>
            <p:cNvSpPr txBox="1"/>
            <p:nvPr/>
          </p:nvSpPr>
          <p:spPr>
            <a:xfrm>
              <a:off x="6805623" y="6724758"/>
              <a:ext cx="2895600" cy="2168101"/>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dirty="0">
                  <a:solidFill>
                    <a:srgbClr val="000000"/>
                  </a:solidFill>
                  <a:latin typeface="Arial"/>
                  <a:ea typeface="Arial"/>
                  <a:cs typeface="Arial"/>
                  <a:sym typeface="Arial"/>
                </a:rPr>
                <a:t>Chocolate 43%</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dirty="0">
                  <a:solidFill>
                    <a:srgbClr val="000000"/>
                  </a:solidFill>
                  <a:latin typeface="Arial"/>
                  <a:ea typeface="Arial"/>
                  <a:cs typeface="Arial"/>
                  <a:sym typeface="Arial"/>
                </a:rPr>
                <a:t>Choc creme 46%</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dirty="0">
                  <a:solidFill>
                    <a:srgbClr val="000000"/>
                  </a:solidFill>
                  <a:latin typeface="Arial"/>
                  <a:ea typeface="Arial"/>
                  <a:cs typeface="Arial"/>
                  <a:sym typeface="Arial"/>
                </a:rPr>
                <a:t>Biscuit 4.5%</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dirty="0">
                  <a:solidFill>
                    <a:srgbClr val="000000"/>
                  </a:solidFill>
                  <a:latin typeface="Arial"/>
                  <a:ea typeface="Arial"/>
                  <a:cs typeface="Arial"/>
                  <a:sym typeface="Arial"/>
                </a:rPr>
                <a:t>Choc chips 4.5%</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dirty="0">
                  <a:solidFill>
                    <a:srgbClr val="000000"/>
                  </a:solidFill>
                  <a:latin typeface="Arial"/>
                  <a:ea typeface="Arial"/>
                  <a:cs typeface="Arial"/>
                  <a:sym typeface="Arial"/>
                </a:rPr>
                <a:t>Fudge 2%</a:t>
              </a:r>
              <a:endParaRPr sz="1500" b="0" i="0" u="none" strike="noStrike" cap="none" dirty="0">
                <a:solidFill>
                  <a:srgbClr val="000000"/>
                </a:solidFill>
                <a:latin typeface="Arial"/>
                <a:ea typeface="Arial"/>
                <a:cs typeface="Arial"/>
                <a:sym typeface="Arial"/>
              </a:endParaRPr>
            </a:p>
          </p:txBody>
        </p:sp>
        <p:sp>
          <p:nvSpPr>
            <p:cNvPr id="316" name="Google Shape;316;p7"/>
            <p:cNvSpPr txBox="1"/>
            <p:nvPr/>
          </p:nvSpPr>
          <p:spPr>
            <a:xfrm>
              <a:off x="368200" y="6167850"/>
              <a:ext cx="2768700" cy="448499"/>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1" i="0" u="none" strike="noStrike" cap="none" dirty="0">
                  <a:solidFill>
                    <a:srgbClr val="000000"/>
                  </a:solidFill>
                </a:rPr>
                <a:t>Dairy Milk Caramel</a:t>
              </a:r>
              <a:endParaRPr sz="1500" b="1" i="0" u="none" strike="noStrike" cap="none" dirty="0">
                <a:solidFill>
                  <a:srgbClr val="000000"/>
                </a:solidFill>
              </a:endParaRPr>
            </a:p>
          </p:txBody>
        </p:sp>
        <p:sp>
          <p:nvSpPr>
            <p:cNvPr id="317" name="Google Shape;317;p7"/>
            <p:cNvSpPr txBox="1"/>
            <p:nvPr/>
          </p:nvSpPr>
          <p:spPr>
            <a:xfrm>
              <a:off x="3308261" y="6157762"/>
              <a:ext cx="2336700" cy="448499"/>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1" i="0" u="none" strike="noStrike" cap="none" dirty="0">
                  <a:solidFill>
                    <a:srgbClr val="000000"/>
                  </a:solidFill>
                </a:rPr>
                <a:t>Dairy Milk Oreo</a:t>
              </a:r>
              <a:endParaRPr sz="1500" b="1" i="0" u="none" strike="noStrike" cap="none" dirty="0">
                <a:solidFill>
                  <a:srgbClr val="000000"/>
                </a:solidFill>
              </a:endParaRPr>
            </a:p>
          </p:txBody>
        </p:sp>
        <p:sp>
          <p:nvSpPr>
            <p:cNvPr id="318" name="Google Shape;318;p7"/>
            <p:cNvSpPr txBox="1"/>
            <p:nvPr/>
          </p:nvSpPr>
          <p:spPr>
            <a:xfrm>
              <a:off x="6800629" y="6154182"/>
              <a:ext cx="2616300" cy="448499"/>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1" i="0" u="none" strike="noStrike" cap="none" dirty="0">
                  <a:solidFill>
                    <a:srgbClr val="000000"/>
                  </a:solidFill>
                </a:rPr>
                <a:t>Dairy Milk Medley</a:t>
              </a:r>
              <a:endParaRPr sz="1500" b="1" i="0" u="none" strike="noStrike" cap="none" dirty="0">
                <a:solidFill>
                  <a:srgbClr val="000000"/>
                </a:solidFill>
              </a:endParaRPr>
            </a:p>
          </p:txBody>
        </p:sp>
        <p:sp>
          <p:nvSpPr>
            <p:cNvPr id="319" name="Google Shape;319;p7"/>
            <p:cNvSpPr txBox="1"/>
            <p:nvPr/>
          </p:nvSpPr>
          <p:spPr>
            <a:xfrm>
              <a:off x="3276611" y="6724758"/>
              <a:ext cx="2793900" cy="1439700"/>
            </a:xfrm>
            <a:prstGeom prst="rect">
              <a:avLst/>
            </a:prstGeom>
            <a:noFill/>
            <a:ln>
              <a:noFill/>
            </a:ln>
          </p:spPr>
          <p:txBody>
            <a:bodyPr spcFirstLastPara="1" wrap="square" lIns="69500" tIns="34725" rIns="69500" bIns="347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dirty="0">
                  <a:solidFill>
                    <a:srgbClr val="000000"/>
                  </a:solidFill>
                  <a:latin typeface="Arial"/>
                  <a:ea typeface="Arial"/>
                  <a:cs typeface="Arial"/>
                  <a:sym typeface="Arial"/>
                </a:rPr>
                <a:t>Chocolate 50%</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dirty="0">
                  <a:solidFill>
                    <a:srgbClr val="000000"/>
                  </a:solidFill>
                  <a:latin typeface="Arial"/>
                  <a:ea typeface="Arial"/>
                  <a:cs typeface="Arial"/>
                  <a:sym typeface="Arial"/>
                </a:rPr>
                <a:t>Biscuit 12%</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dirty="0">
                  <a:solidFill>
                    <a:srgbClr val="000000"/>
                  </a:solidFill>
                  <a:latin typeface="Arial"/>
                  <a:ea typeface="Arial"/>
                  <a:cs typeface="Arial"/>
                  <a:sym typeface="Arial"/>
                </a:rPr>
                <a:t>Vanilla filling 38%</a:t>
              </a:r>
              <a:endParaRPr sz="1500" b="0" i="0" u="none" strike="noStrike" cap="none" dirty="0">
                <a:solidFill>
                  <a:srgbClr val="000000"/>
                </a:solidFill>
                <a:latin typeface="Arial"/>
                <a:ea typeface="Arial"/>
                <a:cs typeface="Arial"/>
                <a:sym typeface="Arial"/>
              </a:endParaRPr>
            </a:p>
          </p:txBody>
        </p:sp>
      </p:grpSp>
      <p:sp>
        <p:nvSpPr>
          <p:cNvPr id="20" name="Google Shape;332;p8">
            <a:extLst>
              <a:ext uri="{FF2B5EF4-FFF2-40B4-BE49-F238E27FC236}">
                <a16:creationId xmlns:a16="http://schemas.microsoft.com/office/drawing/2014/main" id="{2079DC99-7F18-4050-BA27-140167207A82}"/>
              </a:ext>
            </a:extLst>
          </p:cNvPr>
          <p:cNvSpPr/>
          <p:nvPr/>
        </p:nvSpPr>
        <p:spPr>
          <a:xfrm>
            <a:off x="219759" y="3841058"/>
            <a:ext cx="8811640" cy="2382442"/>
          </a:xfrm>
          <a:custGeom>
            <a:avLst/>
            <a:gdLst/>
            <a:ahLst/>
            <a:cxnLst/>
            <a:rect l="l" t="t" r="r" b="b"/>
            <a:pathLst>
              <a:path w="6332348" h="2105153" extrusionOk="0">
                <a:moveTo>
                  <a:pt x="0" y="0"/>
                </a:moveTo>
                <a:lnTo>
                  <a:pt x="6332347" y="0"/>
                </a:lnTo>
                <a:lnTo>
                  <a:pt x="6332347" y="2105152"/>
                </a:lnTo>
                <a:lnTo>
                  <a:pt x="0" y="2105152"/>
                </a:lnTo>
                <a:close/>
              </a:path>
            </a:pathLst>
          </a:custGeom>
          <a:solidFill>
            <a:srgbClr val="913F53"/>
          </a:solidFill>
          <a:ln w="38100" cap="flat" cmpd="sng">
            <a:solidFill>
              <a:srgbClr val="913F53"/>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0"/>
                                        </p:tgtEl>
                                      </p:cBhvr>
                                    </p:animEffect>
                                    <p:set>
                                      <p:cBhvr>
                                        <p:cTn id="7" dur="1" fill="hold">
                                          <p:stCondLst>
                                            <p:cond delay="200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6"/>
          <p:cNvSpPr/>
          <p:nvPr/>
        </p:nvSpPr>
        <p:spPr>
          <a:xfrm>
            <a:off x="351000" y="148500"/>
            <a:ext cx="8451000" cy="64530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6"/>
          <p:cNvSpPr/>
          <p:nvPr/>
        </p:nvSpPr>
        <p:spPr>
          <a:xfrm>
            <a:off x="0" y="0"/>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30" name="Google Shape;230;p36"/>
          <p:cNvSpPr/>
          <p:nvPr/>
        </p:nvSpPr>
        <p:spPr>
          <a:xfrm>
            <a:off x="0" y="0"/>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31" name="Google Shape;231;p36"/>
          <p:cNvSpPr/>
          <p:nvPr/>
        </p:nvSpPr>
        <p:spPr>
          <a:xfrm>
            <a:off x="0" y="0"/>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32" name="Google Shape;232;p36"/>
          <p:cNvSpPr/>
          <p:nvPr/>
        </p:nvSpPr>
        <p:spPr>
          <a:xfrm>
            <a:off x="0" y="2166699"/>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3" name="Google Shape;233;p36"/>
          <p:cNvSpPr/>
          <p:nvPr/>
        </p:nvSpPr>
        <p:spPr>
          <a:xfrm>
            <a:off x="0" y="4333399"/>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4" name="Google Shape;234;p36"/>
          <p:cNvSpPr/>
          <p:nvPr/>
        </p:nvSpPr>
        <p:spPr>
          <a:xfrm>
            <a:off x="0" y="0"/>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35" name="Google Shape;235;p36"/>
          <p:cNvSpPr/>
          <p:nvPr/>
        </p:nvSpPr>
        <p:spPr>
          <a:xfrm>
            <a:off x="0" y="2166699"/>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6" name="Google Shape;236;p36"/>
          <p:cNvSpPr/>
          <p:nvPr/>
        </p:nvSpPr>
        <p:spPr>
          <a:xfrm>
            <a:off x="0" y="4333399"/>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37" name="Google Shape;237;p36"/>
          <p:cNvSpPr/>
          <p:nvPr/>
        </p:nvSpPr>
        <p:spPr>
          <a:xfrm>
            <a:off x="0" y="6500098"/>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8" name="Google Shape;238;p36"/>
          <p:cNvSpPr/>
          <p:nvPr/>
        </p:nvSpPr>
        <p:spPr>
          <a:xfrm>
            <a:off x="0" y="2166699"/>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9" name="Google Shape;239;p36"/>
          <p:cNvSpPr/>
          <p:nvPr/>
        </p:nvSpPr>
        <p:spPr>
          <a:xfrm>
            <a:off x="0" y="4333399"/>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40" name="Google Shape;240;p36"/>
          <p:cNvSpPr/>
          <p:nvPr/>
        </p:nvSpPr>
        <p:spPr>
          <a:xfrm>
            <a:off x="0" y="6500098"/>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41" name="Google Shape;241;p36"/>
          <p:cNvSpPr/>
          <p:nvPr/>
        </p:nvSpPr>
        <p:spPr>
          <a:xfrm>
            <a:off x="0" y="8666798"/>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43" name="Google Shape;243;p36"/>
          <p:cNvSpPr txBox="1"/>
          <p:nvPr/>
        </p:nvSpPr>
        <p:spPr>
          <a:xfrm>
            <a:off x="1747177" y="618820"/>
            <a:ext cx="2986692" cy="105501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rgbClr val="000000"/>
                </a:solidFill>
                <a:latin typeface="Arial"/>
                <a:ea typeface="Arial"/>
                <a:cs typeface="Arial"/>
                <a:sym typeface="Arial"/>
              </a:rPr>
              <a:t>Dairy Milk </a:t>
            </a:r>
            <a:r>
              <a:rPr lang="en-GB" b="1" dirty="0"/>
              <a:t>C</a:t>
            </a:r>
            <a:r>
              <a:rPr lang="en-GB" sz="1400" b="1" i="0" u="none" strike="noStrike" cap="none" dirty="0">
                <a:solidFill>
                  <a:srgbClr val="000000"/>
                </a:solidFill>
                <a:latin typeface="Arial"/>
                <a:ea typeface="Arial"/>
                <a:cs typeface="Arial"/>
                <a:sym typeface="Arial"/>
              </a:rPr>
              <a:t>aramel</a:t>
            </a:r>
            <a:endParaRPr sz="1100" b="1" dirty="0"/>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Arial"/>
                <a:ea typeface="Arial"/>
                <a:cs typeface="Arial"/>
                <a:sym typeface="Arial"/>
              </a:rPr>
              <a:t>Chocolate 		70%    252º</a:t>
            </a:r>
            <a:endParaRPr sz="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Arial"/>
                <a:ea typeface="Arial"/>
                <a:cs typeface="Arial"/>
                <a:sym typeface="Arial"/>
              </a:rPr>
              <a:t>Caramel	 	30%    108º </a:t>
            </a:r>
            <a:endParaRPr sz="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244" name="Google Shape;244;p36"/>
          <p:cNvSpPr/>
          <p:nvPr/>
        </p:nvSpPr>
        <p:spPr>
          <a:xfrm>
            <a:off x="0" y="0"/>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45" name="Google Shape;245;p36"/>
          <p:cNvSpPr/>
          <p:nvPr/>
        </p:nvSpPr>
        <p:spPr>
          <a:xfrm>
            <a:off x="0" y="308610"/>
            <a:ext cx="9144000" cy="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47" name="Google Shape;247;p36"/>
          <p:cNvSpPr txBox="1"/>
          <p:nvPr/>
        </p:nvSpPr>
        <p:spPr>
          <a:xfrm>
            <a:off x="4829550" y="2382687"/>
            <a:ext cx="2864366" cy="127045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rgbClr val="000000"/>
                </a:solidFill>
                <a:latin typeface="Arial"/>
                <a:ea typeface="Arial"/>
                <a:cs typeface="Arial"/>
                <a:sym typeface="Arial"/>
              </a:rPr>
              <a:t>Dairy Milk </a:t>
            </a:r>
            <a:r>
              <a:rPr lang="en-GB" b="1" dirty="0"/>
              <a:t>O</a:t>
            </a:r>
            <a:r>
              <a:rPr lang="en-GB" sz="1400" b="1" i="0" u="none" strike="noStrike" cap="none" dirty="0">
                <a:solidFill>
                  <a:srgbClr val="000000"/>
                </a:solidFill>
                <a:latin typeface="Arial"/>
                <a:ea typeface="Arial"/>
                <a:cs typeface="Arial"/>
                <a:sym typeface="Arial"/>
              </a:rPr>
              <a:t>reo</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Arial"/>
                <a:ea typeface="Arial"/>
                <a:cs typeface="Arial"/>
                <a:sym typeface="Arial"/>
              </a:rPr>
              <a:t>Chocolate		50%  180º</a:t>
            </a:r>
            <a:endParaRPr sz="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Arial"/>
                <a:ea typeface="Arial"/>
                <a:cs typeface="Arial"/>
                <a:sym typeface="Arial"/>
              </a:rPr>
              <a:t>Biscuit		12%  43º</a:t>
            </a:r>
            <a:endParaRPr sz="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Arial"/>
                <a:ea typeface="Arial"/>
                <a:cs typeface="Arial"/>
                <a:sym typeface="Arial"/>
              </a:rPr>
              <a:t>Vanilla filling	38%  137º</a:t>
            </a:r>
            <a:endParaRPr sz="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248" name="Google Shape;248;p36"/>
          <p:cNvSpPr/>
          <p:nvPr/>
        </p:nvSpPr>
        <p:spPr>
          <a:xfrm>
            <a:off x="122328" y="102870"/>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49" name="Google Shape;249;p36"/>
          <p:cNvSpPr/>
          <p:nvPr/>
        </p:nvSpPr>
        <p:spPr>
          <a:xfrm>
            <a:off x="122328" y="411480"/>
            <a:ext cx="9144000" cy="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51" name="Google Shape;251;p36"/>
          <p:cNvSpPr/>
          <p:nvPr/>
        </p:nvSpPr>
        <p:spPr>
          <a:xfrm>
            <a:off x="244656" y="205740"/>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52" name="Google Shape;252;p36"/>
          <p:cNvSpPr/>
          <p:nvPr/>
        </p:nvSpPr>
        <p:spPr>
          <a:xfrm>
            <a:off x="244656" y="514350"/>
            <a:ext cx="9144000" cy="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53" name="Google Shape;253;p36"/>
          <p:cNvSpPr txBox="1"/>
          <p:nvPr/>
        </p:nvSpPr>
        <p:spPr>
          <a:xfrm>
            <a:off x="1485240" y="4360553"/>
            <a:ext cx="2986695" cy="191973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69500" tIns="34725" rIns="69500" bIns="34725" anchor="t" anchorCtr="0">
            <a:spAutoFit/>
          </a:bodyPr>
          <a:lstStyle/>
          <a:p>
            <a:pPr marL="0" marR="0" lvl="0" indent="0" algn="l" rtl="0">
              <a:lnSpc>
                <a:spcPct val="115000"/>
              </a:lnSpc>
              <a:spcBef>
                <a:spcPts val="0"/>
              </a:spcBef>
              <a:spcAft>
                <a:spcPts val="0"/>
              </a:spcAft>
              <a:buNone/>
            </a:pPr>
            <a:r>
              <a:rPr lang="en-GB" sz="1400" b="1" i="0" u="none" strike="noStrike" cap="none" dirty="0">
                <a:solidFill>
                  <a:srgbClr val="000000"/>
                </a:solidFill>
                <a:latin typeface="Arial"/>
                <a:ea typeface="Arial"/>
                <a:cs typeface="Arial"/>
                <a:sym typeface="Arial"/>
              </a:rPr>
              <a:t>Dairy Milk </a:t>
            </a:r>
            <a:r>
              <a:rPr lang="en-GB" b="1" dirty="0"/>
              <a:t>M</a:t>
            </a:r>
            <a:r>
              <a:rPr lang="en-GB" sz="1400" b="1" i="0" u="none" strike="noStrike" cap="none" dirty="0">
                <a:solidFill>
                  <a:srgbClr val="000000"/>
                </a:solidFill>
                <a:latin typeface="Arial"/>
                <a:ea typeface="Arial"/>
                <a:cs typeface="Arial"/>
                <a:sym typeface="Arial"/>
              </a:rPr>
              <a:t>edley</a:t>
            </a:r>
            <a:endParaRPr sz="1100" b="1" dirty="0"/>
          </a:p>
          <a:p>
            <a:pPr marL="0" marR="0" lvl="0" indent="0" algn="l" rtl="0">
              <a:lnSpc>
                <a:spcPct val="115000"/>
              </a:lnSpc>
              <a:spcBef>
                <a:spcPts val="100"/>
              </a:spcBef>
              <a:spcAft>
                <a:spcPts val="0"/>
              </a:spcAft>
              <a:buNone/>
            </a:pPr>
            <a:endParaRPr sz="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00"/>
              </a:spcBef>
              <a:spcAft>
                <a:spcPts val="0"/>
              </a:spcAft>
              <a:buNone/>
            </a:pPr>
            <a:r>
              <a:rPr lang="en-GB" sz="1400" b="0" i="0" u="none" strike="noStrike" cap="none" dirty="0">
                <a:solidFill>
                  <a:srgbClr val="000000"/>
                </a:solidFill>
                <a:latin typeface="Arial"/>
                <a:ea typeface="Arial"/>
                <a:cs typeface="Arial"/>
                <a:sym typeface="Arial"/>
              </a:rPr>
              <a:t>Chocolate		43%  155º</a:t>
            </a:r>
            <a:endParaRPr sz="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00"/>
              </a:spcBef>
              <a:spcAft>
                <a:spcPts val="0"/>
              </a:spcAft>
              <a:buNone/>
            </a:pPr>
            <a:r>
              <a:rPr lang="en-GB" sz="1400" b="0" i="0" u="none" strike="noStrike" cap="none" dirty="0">
                <a:solidFill>
                  <a:srgbClr val="000000"/>
                </a:solidFill>
                <a:latin typeface="Arial"/>
                <a:ea typeface="Arial"/>
                <a:cs typeface="Arial"/>
                <a:sym typeface="Arial"/>
              </a:rPr>
              <a:t>Choc creme	46%  166º</a:t>
            </a:r>
            <a:endParaRPr sz="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00"/>
              </a:spcBef>
              <a:spcAft>
                <a:spcPts val="0"/>
              </a:spcAft>
              <a:buNone/>
            </a:pPr>
            <a:r>
              <a:rPr lang="en-GB" sz="1400" b="0" i="0" u="none" strike="noStrike" cap="none" dirty="0">
                <a:solidFill>
                  <a:srgbClr val="000000"/>
                </a:solidFill>
                <a:latin typeface="Arial"/>
                <a:ea typeface="Arial"/>
                <a:cs typeface="Arial"/>
                <a:sym typeface="Arial"/>
              </a:rPr>
              <a:t>Biscuit		4.5%  16º</a:t>
            </a:r>
            <a:endParaRPr sz="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00"/>
              </a:spcBef>
              <a:spcAft>
                <a:spcPts val="0"/>
              </a:spcAft>
              <a:buNone/>
            </a:pPr>
            <a:r>
              <a:rPr lang="en-GB" sz="1400" b="0" i="0" u="none" strike="noStrike" cap="none" dirty="0">
                <a:solidFill>
                  <a:srgbClr val="000000"/>
                </a:solidFill>
                <a:latin typeface="Arial"/>
                <a:ea typeface="Arial"/>
                <a:cs typeface="Arial"/>
                <a:sym typeface="Arial"/>
              </a:rPr>
              <a:t>Choc chips		4.5%  16º</a:t>
            </a:r>
            <a:endParaRPr sz="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00"/>
              </a:spcBef>
              <a:spcAft>
                <a:spcPts val="0"/>
              </a:spcAft>
              <a:buNone/>
            </a:pPr>
            <a:r>
              <a:rPr lang="en-GB" sz="1400" b="0" i="0" u="none" strike="noStrike" cap="none" dirty="0">
                <a:solidFill>
                  <a:srgbClr val="000000"/>
                </a:solidFill>
                <a:latin typeface="Arial"/>
                <a:ea typeface="Arial"/>
                <a:cs typeface="Arial"/>
                <a:sym typeface="Arial"/>
              </a:rPr>
              <a:t>Fudge		2%      7º</a:t>
            </a:r>
            <a:endParaRPr sz="800" b="0" i="0" u="none" strike="noStrike" cap="none" dirty="0">
              <a:solidFill>
                <a:srgbClr val="000000"/>
              </a:solidFill>
              <a:latin typeface="Calibri"/>
              <a:ea typeface="Calibri"/>
              <a:cs typeface="Calibri"/>
              <a:sym typeface="Calibri"/>
            </a:endParaRPr>
          </a:p>
          <a:p>
            <a:pPr marL="0" marR="0" lvl="0" indent="0" algn="l" rtl="0">
              <a:lnSpc>
                <a:spcPct val="107000"/>
              </a:lnSpc>
              <a:spcBef>
                <a:spcPts val="100"/>
              </a:spcBef>
              <a:spcAft>
                <a:spcPts val="0"/>
              </a:spcAft>
              <a:buNone/>
            </a:pPr>
            <a:r>
              <a:rPr lang="en-GB" sz="800" b="0" i="0" u="none" strike="noStrike" cap="none" dirty="0">
                <a:solidFill>
                  <a:srgbClr val="000000"/>
                </a:solidFill>
                <a:latin typeface="Calibri"/>
                <a:ea typeface="Calibri"/>
                <a:cs typeface="Calibri"/>
                <a:sym typeface="Calibri"/>
              </a:rPr>
              <a:t> </a:t>
            </a:r>
            <a:endParaRPr sz="1100" dirty="0"/>
          </a:p>
        </p:txBody>
      </p:sp>
      <p:graphicFrame>
        <p:nvGraphicFramePr>
          <p:cNvPr id="4" name="Chart 3">
            <a:extLst>
              <a:ext uri="{FF2B5EF4-FFF2-40B4-BE49-F238E27FC236}">
                <a16:creationId xmlns:a16="http://schemas.microsoft.com/office/drawing/2014/main" id="{5FAAB824-E6F0-446D-8AA9-989D0345450A}"/>
              </a:ext>
            </a:extLst>
          </p:cNvPr>
          <p:cNvGraphicFramePr/>
          <p:nvPr>
            <p:extLst>
              <p:ext uri="{D42A27DB-BD31-4B8C-83A1-F6EECF244321}">
                <p14:modId xmlns:p14="http://schemas.microsoft.com/office/powerpoint/2010/main" val="2254689379"/>
              </p:ext>
            </p:extLst>
          </p:nvPr>
        </p:nvGraphicFramePr>
        <p:xfrm>
          <a:off x="4320073" y="202564"/>
          <a:ext cx="3517641" cy="20015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41887C1-F525-46D0-925A-5E427A8666FD}"/>
              </a:ext>
            </a:extLst>
          </p:cNvPr>
          <p:cNvGraphicFramePr/>
          <p:nvPr>
            <p:extLst>
              <p:ext uri="{D42A27DB-BD31-4B8C-83A1-F6EECF244321}">
                <p14:modId xmlns:p14="http://schemas.microsoft.com/office/powerpoint/2010/main" val="3284046120"/>
              </p:ext>
            </p:extLst>
          </p:nvPr>
        </p:nvGraphicFramePr>
        <p:xfrm>
          <a:off x="1222313" y="1778213"/>
          <a:ext cx="3608578" cy="23344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0FBCBC7A-4D49-4629-ABD1-99608E4D7F4F}"/>
              </a:ext>
            </a:extLst>
          </p:cNvPr>
          <p:cNvGraphicFramePr/>
          <p:nvPr>
            <p:extLst>
              <p:ext uri="{D42A27DB-BD31-4B8C-83A1-F6EECF244321}">
                <p14:modId xmlns:p14="http://schemas.microsoft.com/office/powerpoint/2010/main" val="1166980522"/>
              </p:ext>
            </p:extLst>
          </p:nvPr>
        </p:nvGraphicFramePr>
        <p:xfrm>
          <a:off x="4374007" y="3940579"/>
          <a:ext cx="4116849" cy="2662051"/>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8"/>
          <p:cNvSpPr/>
          <p:nvPr/>
        </p:nvSpPr>
        <p:spPr>
          <a:xfrm>
            <a:off x="81000" y="829400"/>
            <a:ext cx="8937000" cy="4142400"/>
          </a:xfrm>
          <a:prstGeom prst="roundRect">
            <a:avLst>
              <a:gd name="adj" fmla="val 1042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txBox="1"/>
          <p:nvPr/>
        </p:nvSpPr>
        <p:spPr>
          <a:xfrm>
            <a:off x="86201" y="1008365"/>
            <a:ext cx="2952624" cy="3892713"/>
          </a:xfrm>
          <a:prstGeom prst="rect">
            <a:avLst/>
          </a:prstGeom>
          <a:noFill/>
          <a:ln>
            <a:noFill/>
          </a:ln>
        </p:spPr>
        <p:txBody>
          <a:bodyPr spcFirstLastPara="1" wrap="square" lIns="69500" tIns="34725" rIns="69500" bIns="34725" anchor="t" anchorCtr="0">
            <a:spAutoFit/>
          </a:bodyPr>
          <a:lstStyle/>
          <a:p>
            <a:pPr marL="0" marR="0" lvl="0" indent="0" algn="l" rtl="0">
              <a:lnSpc>
                <a:spcPct val="115000"/>
              </a:lnSpc>
              <a:spcBef>
                <a:spcPts val="0"/>
              </a:spcBef>
              <a:spcAft>
                <a:spcPts val="0"/>
              </a:spcAft>
              <a:buClr>
                <a:srgbClr val="000000"/>
              </a:buClr>
              <a:buSzPts val="2700"/>
              <a:buFont typeface="Arial"/>
              <a:buNone/>
            </a:pPr>
            <a:r>
              <a:rPr lang="en-GB" sz="2700" b="1" i="0" u="none" strike="noStrike" cap="none" dirty="0">
                <a:solidFill>
                  <a:srgbClr val="000000"/>
                </a:solidFill>
              </a:rPr>
              <a:t>Mars</a:t>
            </a:r>
            <a:r>
              <a:rPr lang="en-GB" sz="2700" b="0" i="0" u="none" strike="noStrike" cap="none" dirty="0">
                <a:solidFill>
                  <a:srgbClr val="000000"/>
                </a:solidFill>
                <a:latin typeface="Arial"/>
                <a:ea typeface="Arial"/>
                <a:cs typeface="Arial"/>
                <a:sym typeface="Arial"/>
              </a:rPr>
              <a:t> 		19%</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700"/>
              <a:buFont typeface="Arial"/>
              <a:buNone/>
            </a:pPr>
            <a:r>
              <a:rPr lang="en-GB" sz="2700" b="1" i="0" u="none" strike="noStrike" cap="none" dirty="0" err="1">
                <a:solidFill>
                  <a:srgbClr val="000000"/>
                </a:solidFill>
              </a:rPr>
              <a:t>Mondelex</a:t>
            </a:r>
            <a:r>
              <a:rPr lang="en-GB" sz="2700" b="0" i="0" u="none" strike="noStrike" cap="none" dirty="0">
                <a:solidFill>
                  <a:srgbClr val="000000"/>
                </a:solidFill>
                <a:latin typeface="Arial"/>
                <a:ea typeface="Arial"/>
                <a:cs typeface="Arial"/>
                <a:sym typeface="Arial"/>
              </a:rPr>
              <a:t>   17.6%</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700"/>
              <a:buFont typeface="Arial"/>
              <a:buNone/>
            </a:pPr>
            <a:r>
              <a:rPr lang="en-GB" sz="2700" b="1" i="0" u="none" strike="noStrike" cap="none" dirty="0">
                <a:solidFill>
                  <a:srgbClr val="000000"/>
                </a:solidFill>
              </a:rPr>
              <a:t>Nestle</a:t>
            </a:r>
            <a:r>
              <a:rPr lang="en-GB" sz="2700" b="0" i="0" u="none" strike="noStrike" cap="none" dirty="0">
                <a:solidFill>
                  <a:srgbClr val="000000"/>
                </a:solidFill>
                <a:latin typeface="Arial"/>
                <a:ea typeface="Arial"/>
                <a:cs typeface="Arial"/>
                <a:sym typeface="Arial"/>
              </a:rPr>
              <a:t> 	14.6%</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700"/>
              <a:buFont typeface="Arial"/>
              <a:buNone/>
            </a:pPr>
            <a:r>
              <a:rPr lang="en-GB" sz="2700" b="1" i="0" u="none" strike="noStrike" cap="none" dirty="0" err="1">
                <a:solidFill>
                  <a:srgbClr val="000000"/>
                </a:solidFill>
              </a:rPr>
              <a:t>Hersheys</a:t>
            </a:r>
            <a:r>
              <a:rPr lang="en-GB" sz="2700" b="0" i="0" u="none" strike="noStrike" cap="none" dirty="0">
                <a:solidFill>
                  <a:srgbClr val="000000"/>
                </a:solidFill>
                <a:latin typeface="Arial"/>
                <a:ea typeface="Arial"/>
                <a:cs typeface="Arial"/>
                <a:sym typeface="Arial"/>
              </a:rPr>
              <a:t> 	7%</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700"/>
              <a:buFont typeface="Arial"/>
              <a:buNone/>
            </a:pPr>
            <a:r>
              <a:rPr lang="en-GB" sz="2700" b="1" i="0" u="none" strike="noStrike" cap="none" dirty="0">
                <a:solidFill>
                  <a:srgbClr val="000000"/>
                </a:solidFill>
              </a:rPr>
              <a:t>Ferrero</a:t>
            </a:r>
            <a:r>
              <a:rPr lang="en-GB" sz="2700" b="0" i="0" u="none" strike="noStrike" cap="none" dirty="0">
                <a:solidFill>
                  <a:srgbClr val="000000"/>
                </a:solidFill>
                <a:latin typeface="Arial"/>
                <a:ea typeface="Arial"/>
                <a:cs typeface="Arial"/>
                <a:sym typeface="Arial"/>
              </a:rPr>
              <a:t> 	6%</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700"/>
              <a:buFont typeface="Arial"/>
              <a:buNone/>
            </a:pPr>
            <a:r>
              <a:rPr lang="en-GB" sz="2700" b="1" i="0" u="none" strike="noStrike" cap="none" dirty="0">
                <a:solidFill>
                  <a:srgbClr val="000000"/>
                </a:solidFill>
              </a:rPr>
              <a:t>Lindt</a:t>
            </a:r>
            <a:r>
              <a:rPr lang="en-GB" sz="2700" b="0" i="0" u="none" strike="noStrike" cap="none" dirty="0">
                <a:solidFill>
                  <a:srgbClr val="000000"/>
                </a:solidFill>
                <a:latin typeface="Arial"/>
                <a:ea typeface="Arial"/>
                <a:cs typeface="Arial"/>
                <a:sym typeface="Arial"/>
              </a:rPr>
              <a:t> 		3.5%</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700"/>
              <a:buFont typeface="Arial"/>
              <a:buNone/>
            </a:pPr>
            <a:r>
              <a:rPr lang="en-GB" sz="2700" b="1" i="0" u="none" strike="noStrike" cap="none" dirty="0" err="1">
                <a:solidFill>
                  <a:srgbClr val="000000"/>
                </a:solidFill>
              </a:rPr>
              <a:t>Storck</a:t>
            </a:r>
            <a:r>
              <a:rPr lang="en-GB" sz="2700" b="0" i="0" u="none" strike="noStrike" cap="none" dirty="0">
                <a:solidFill>
                  <a:srgbClr val="000000"/>
                </a:solidFill>
                <a:latin typeface="Arial"/>
                <a:ea typeface="Arial"/>
                <a:cs typeface="Arial"/>
                <a:sym typeface="Arial"/>
              </a:rPr>
              <a:t> 	2.6%</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700"/>
              <a:buFont typeface="Arial"/>
              <a:buNone/>
            </a:pPr>
            <a:r>
              <a:rPr lang="en-GB" sz="2700" b="1" i="0" u="none" strike="noStrike" cap="none" dirty="0">
                <a:solidFill>
                  <a:srgbClr val="000000"/>
                </a:solidFill>
              </a:rPr>
              <a:t>Other</a:t>
            </a:r>
            <a:endParaRPr sz="2700" b="1" i="0" u="none" strike="noStrike" cap="none" dirty="0">
              <a:solidFill>
                <a:srgbClr val="000000"/>
              </a:solidFill>
            </a:endParaRPr>
          </a:p>
        </p:txBody>
      </p:sp>
      <p:sp>
        <p:nvSpPr>
          <p:cNvPr id="326" name="Google Shape;326;p8"/>
          <p:cNvSpPr txBox="1"/>
          <p:nvPr/>
        </p:nvSpPr>
        <p:spPr>
          <a:xfrm>
            <a:off x="0" y="129839"/>
            <a:ext cx="9144000" cy="512700"/>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2600" b="1" i="0" u="none" strike="noStrike" cap="none">
                <a:solidFill>
                  <a:srgbClr val="913F53"/>
                </a:solidFill>
              </a:rPr>
              <a:t>Market shares of GLOBAL chocolate sales since 2012</a:t>
            </a:r>
            <a:endParaRPr sz="2600" b="1" i="0" u="none" strike="noStrike" cap="none">
              <a:solidFill>
                <a:srgbClr val="913F53"/>
              </a:solidFill>
            </a:endParaRPr>
          </a:p>
        </p:txBody>
      </p:sp>
      <p:sp>
        <p:nvSpPr>
          <p:cNvPr id="328" name="Google Shape;328;p8"/>
          <p:cNvSpPr txBox="1"/>
          <p:nvPr/>
        </p:nvSpPr>
        <p:spPr>
          <a:xfrm>
            <a:off x="3038975" y="2323421"/>
            <a:ext cx="5852100" cy="18075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GB" sz="2100" b="0" i="0" u="none" strike="noStrike" cap="none">
                <a:solidFill>
                  <a:srgbClr val="000000"/>
                </a:solidFill>
                <a:latin typeface="Arial"/>
                <a:ea typeface="Arial"/>
                <a:cs typeface="Arial"/>
                <a:sym typeface="Arial"/>
              </a:rPr>
              <a:t>Mars makes a lot of different products, not just  Mars bars (M&amp;Ms, Bounty, Maltesers,  Wrigley's gum, Snickers.....)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GB" sz="2100" b="0" i="0" u="none" strike="noStrike" cap="none">
                <a:solidFill>
                  <a:srgbClr val="000000"/>
                </a:solidFill>
                <a:latin typeface="Arial"/>
                <a:ea typeface="Arial"/>
                <a:cs typeface="Arial"/>
                <a:sym typeface="Arial"/>
              </a:rPr>
              <a:t>Mondelex is the company that owns Cadbury,  Toblerone and Oreos.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29" name="Google Shape;329;p8"/>
          <p:cNvSpPr txBox="1"/>
          <p:nvPr/>
        </p:nvSpPr>
        <p:spPr>
          <a:xfrm>
            <a:off x="4927500" y="4062375"/>
            <a:ext cx="3810300" cy="716459"/>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GB" sz="2100" b="0" i="0" u="none" strike="noStrike" cap="none" dirty="0">
                <a:solidFill>
                  <a:srgbClr val="000000"/>
                </a:solidFill>
                <a:latin typeface="Arial"/>
                <a:ea typeface="Arial"/>
                <a:cs typeface="Arial"/>
                <a:sym typeface="Arial"/>
              </a:rPr>
              <a:t>100%              360º</a:t>
            </a:r>
            <a:endParaRPr sz="1100" dirty="0"/>
          </a:p>
          <a:p>
            <a:pPr marL="0" marR="0" lvl="0" indent="0" algn="l" rtl="0">
              <a:lnSpc>
                <a:spcPct val="100000"/>
              </a:lnSpc>
              <a:spcBef>
                <a:spcPts val="0"/>
              </a:spcBef>
              <a:spcAft>
                <a:spcPts val="0"/>
              </a:spcAft>
              <a:buClr>
                <a:srgbClr val="000000"/>
              </a:buClr>
              <a:buSzPts val="2100"/>
              <a:buFont typeface="Arial"/>
              <a:buNone/>
            </a:pPr>
            <a:r>
              <a:rPr lang="en-GB" sz="2100" b="0" i="0" u="none" strike="noStrike" cap="none" dirty="0">
                <a:solidFill>
                  <a:srgbClr val="000000"/>
                </a:solidFill>
                <a:latin typeface="Arial"/>
                <a:ea typeface="Arial"/>
                <a:cs typeface="Arial"/>
                <a:sym typeface="Arial"/>
              </a:rPr>
              <a:t>1%                    ?º</a:t>
            </a:r>
            <a:endParaRPr sz="2100" b="0" i="0" u="none" strike="noStrike" cap="none" baseline="30000" dirty="0">
              <a:solidFill>
                <a:srgbClr val="000000"/>
              </a:solidFill>
              <a:latin typeface="Arial"/>
              <a:ea typeface="Arial"/>
              <a:cs typeface="Arial"/>
              <a:sym typeface="Arial"/>
            </a:endParaRPr>
          </a:p>
        </p:txBody>
      </p:sp>
      <p:sp>
        <p:nvSpPr>
          <p:cNvPr id="330" name="Google Shape;330;p8"/>
          <p:cNvSpPr txBox="1"/>
          <p:nvPr/>
        </p:nvSpPr>
        <p:spPr>
          <a:xfrm>
            <a:off x="3675022" y="1080759"/>
            <a:ext cx="5874900" cy="13089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rgbClr val="FF0000"/>
                </a:solidFill>
                <a:latin typeface="Arial"/>
                <a:ea typeface="Arial"/>
                <a:cs typeface="Arial"/>
                <a:sym typeface="Arial"/>
              </a:rPr>
              <a:t>Why is there an "other" category?</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rgbClr val="FF0000"/>
                </a:solidFill>
                <a:latin typeface="Arial"/>
                <a:ea typeface="Arial"/>
                <a:cs typeface="Arial"/>
                <a:sym typeface="Arial"/>
              </a:rPr>
              <a:t>How can you calculate the "other" percentage?</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rgbClr val="FF0000"/>
                </a:solidFill>
                <a:latin typeface="Arial"/>
                <a:ea typeface="Arial"/>
                <a:cs typeface="Arial"/>
                <a:sym typeface="Arial"/>
              </a:rPr>
              <a:t>Which companies have you heard of?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rgbClr val="FF0000"/>
                </a:solidFill>
                <a:latin typeface="Arial"/>
                <a:ea typeface="Arial"/>
                <a:cs typeface="Arial"/>
                <a:sym typeface="Arial"/>
              </a:rPr>
              <a:t>What products does each company make?</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F0000"/>
              </a:solidFill>
              <a:latin typeface="Arial"/>
              <a:ea typeface="Arial"/>
              <a:cs typeface="Arial"/>
              <a:sym typeface="Arial"/>
            </a:endParaRPr>
          </a:p>
        </p:txBody>
      </p:sp>
      <p:sp>
        <p:nvSpPr>
          <p:cNvPr id="331" name="Google Shape;331;p8"/>
          <p:cNvSpPr txBox="1"/>
          <p:nvPr/>
        </p:nvSpPr>
        <p:spPr>
          <a:xfrm>
            <a:off x="80998" y="5362550"/>
            <a:ext cx="8937000" cy="993458"/>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GB" sz="3000" b="1" i="0" u="none" strike="noStrike" cap="none" dirty="0">
                <a:solidFill>
                  <a:schemeClr val="bg1"/>
                </a:solidFill>
                <a:latin typeface="Arial"/>
                <a:ea typeface="Arial"/>
                <a:cs typeface="Arial"/>
                <a:sym typeface="Arial"/>
              </a:rPr>
              <a:t>Draw a pie chart to show the market share </a:t>
            </a:r>
          </a:p>
          <a:p>
            <a:pPr marL="0" marR="0" lvl="0" indent="0" algn="ctr" rtl="0">
              <a:lnSpc>
                <a:spcPct val="100000"/>
              </a:lnSpc>
              <a:spcBef>
                <a:spcPts val="0"/>
              </a:spcBef>
              <a:spcAft>
                <a:spcPts val="0"/>
              </a:spcAft>
              <a:buClr>
                <a:srgbClr val="000000"/>
              </a:buClr>
              <a:buSzPts val="3300"/>
              <a:buFont typeface="Arial"/>
              <a:buNone/>
            </a:pPr>
            <a:r>
              <a:rPr lang="en-GB" sz="3000" b="1" i="0" u="none" strike="noStrike" cap="none" dirty="0">
                <a:solidFill>
                  <a:schemeClr val="bg1"/>
                </a:solidFill>
                <a:latin typeface="Arial"/>
                <a:ea typeface="Arial"/>
                <a:cs typeface="Arial"/>
                <a:sym typeface="Arial"/>
              </a:rPr>
              <a:t>of global chocolate sales </a:t>
            </a:r>
            <a:endParaRPr sz="3000" b="1" i="0" u="none" strike="noStrike" cap="none" dirty="0">
              <a:solidFill>
                <a:schemeClr val="bg1"/>
              </a:solidFill>
              <a:latin typeface="Arial"/>
              <a:ea typeface="Arial"/>
              <a:cs typeface="Arial"/>
              <a:sym typeface="Arial"/>
            </a:endParaRPr>
          </a:p>
        </p:txBody>
      </p:sp>
      <p:sp>
        <p:nvSpPr>
          <p:cNvPr id="332" name="Google Shape;332;p8"/>
          <p:cNvSpPr/>
          <p:nvPr/>
        </p:nvSpPr>
        <p:spPr>
          <a:xfrm>
            <a:off x="3099637" y="2436957"/>
            <a:ext cx="5730775" cy="1531987"/>
          </a:xfrm>
          <a:custGeom>
            <a:avLst/>
            <a:gdLst/>
            <a:ahLst/>
            <a:cxnLst/>
            <a:rect l="l" t="t" r="r" b="b"/>
            <a:pathLst>
              <a:path w="6332348" h="2105153" extrusionOk="0">
                <a:moveTo>
                  <a:pt x="0" y="0"/>
                </a:moveTo>
                <a:lnTo>
                  <a:pt x="6332347" y="0"/>
                </a:lnTo>
                <a:lnTo>
                  <a:pt x="6332347" y="2105152"/>
                </a:lnTo>
                <a:lnTo>
                  <a:pt x="0" y="2105152"/>
                </a:lnTo>
                <a:close/>
              </a:path>
            </a:pathLst>
          </a:custGeom>
          <a:solidFill>
            <a:srgbClr val="913F53"/>
          </a:solidFill>
          <a:ln w="38100" cap="flat" cmpd="sng">
            <a:solidFill>
              <a:srgbClr val="913F53"/>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1" name="Straight Arrow Connector 10">
            <a:extLst>
              <a:ext uri="{FF2B5EF4-FFF2-40B4-BE49-F238E27FC236}">
                <a16:creationId xmlns:a16="http://schemas.microsoft.com/office/drawing/2014/main" id="{76EF8E44-A47A-4FEF-AC0F-9BA3413CB838}"/>
              </a:ext>
            </a:extLst>
          </p:cNvPr>
          <p:cNvCxnSpPr/>
          <p:nvPr/>
        </p:nvCxnSpPr>
        <p:spPr>
          <a:xfrm>
            <a:off x="5795261" y="4255216"/>
            <a:ext cx="77270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9403F1F-90F8-4D91-B986-BC9DB746E349}"/>
              </a:ext>
            </a:extLst>
          </p:cNvPr>
          <p:cNvCxnSpPr/>
          <p:nvPr/>
        </p:nvCxnSpPr>
        <p:spPr>
          <a:xfrm>
            <a:off x="5795261" y="4570176"/>
            <a:ext cx="77270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32"/>
                                        </p:tgtEl>
                                      </p:cBhvr>
                                    </p:animEffect>
                                    <p:set>
                                      <p:cBhvr>
                                        <p:cTn id="7" dur="1" fill="hold">
                                          <p:stCondLst>
                                            <p:cond delay="2000"/>
                                          </p:stCondLst>
                                        </p:cTn>
                                        <p:tgtEl>
                                          <p:spTgt spid="3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15"/>
          <p:cNvSpPr/>
          <p:nvPr/>
        </p:nvSpPr>
        <p:spPr>
          <a:xfrm>
            <a:off x="141960" y="3820920"/>
            <a:ext cx="8858400" cy="27276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a:off x="141960" y="972420"/>
            <a:ext cx="8858400" cy="2727600"/>
          </a:xfrm>
          <a:prstGeom prst="roundRect">
            <a:avLst>
              <a:gd name="adj" fmla="val 1088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a:off x="141960" y="260540"/>
            <a:ext cx="8858400" cy="5940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txBox="1"/>
          <p:nvPr/>
        </p:nvSpPr>
        <p:spPr>
          <a:xfrm>
            <a:off x="95250" y="277141"/>
            <a:ext cx="2080200" cy="3429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GB" sz="2100" b="1" i="0" u="none" strike="noStrike" cap="none">
                <a:solidFill>
                  <a:srgbClr val="913F53"/>
                </a:solidFill>
              </a:rPr>
              <a:t>Task A</a:t>
            </a:r>
            <a:r>
              <a:rPr lang="en-GB" sz="2100" b="0" i="0" u="none" strike="noStrike" cap="none">
                <a:solidFill>
                  <a:srgbClr val="000000"/>
                </a:solidFill>
                <a:latin typeface="Arial"/>
                <a:ea typeface="Arial"/>
                <a:cs typeface="Arial"/>
                <a:sym typeface="Arial"/>
              </a:rPr>
              <a:t>: </a:t>
            </a:r>
            <a:endParaRPr sz="2100" b="0" i="0" u="none" strike="noStrike" cap="none">
              <a:solidFill>
                <a:srgbClr val="000000"/>
              </a:solidFill>
              <a:latin typeface="Arial"/>
              <a:ea typeface="Arial"/>
              <a:cs typeface="Arial"/>
              <a:sym typeface="Arial"/>
            </a:endParaRPr>
          </a:p>
        </p:txBody>
      </p:sp>
      <p:sp>
        <p:nvSpPr>
          <p:cNvPr id="410" name="Google Shape;410;p15"/>
          <p:cNvSpPr txBox="1"/>
          <p:nvPr/>
        </p:nvSpPr>
        <p:spPr>
          <a:xfrm>
            <a:off x="232385" y="1001145"/>
            <a:ext cx="8858400" cy="6231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GB" sz="2100" b="1" i="0" u="none" strike="noStrike" cap="none">
                <a:solidFill>
                  <a:srgbClr val="913F53"/>
                </a:solidFill>
              </a:rPr>
              <a:t>Task B</a:t>
            </a:r>
            <a:r>
              <a:rPr lang="en-GB" sz="2100" b="0" i="0" u="none" strike="noStrike" cap="none">
                <a:solidFill>
                  <a:srgbClr val="000000"/>
                </a:solidFill>
                <a:latin typeface="Arial"/>
                <a:ea typeface="Arial"/>
                <a:cs typeface="Arial"/>
                <a:sym typeface="Arial"/>
              </a:rPr>
              <a:t>: Find as many things wrong with this pie chart answer as you can</a:t>
            </a:r>
            <a:endParaRPr sz="2100" b="0" i="0" u="none" strike="noStrike" cap="none" baseline="30000">
              <a:solidFill>
                <a:srgbClr val="000000"/>
              </a:solidFill>
              <a:latin typeface="Arial"/>
              <a:ea typeface="Arial"/>
              <a:cs typeface="Arial"/>
              <a:sym typeface="Arial"/>
            </a:endParaRPr>
          </a:p>
        </p:txBody>
      </p:sp>
      <p:cxnSp>
        <p:nvCxnSpPr>
          <p:cNvPr id="411" name="Google Shape;411;p15"/>
          <p:cNvCxnSpPr/>
          <p:nvPr/>
        </p:nvCxnSpPr>
        <p:spPr>
          <a:xfrm>
            <a:off x="195720" y="1720668"/>
            <a:ext cx="2097000" cy="0"/>
          </a:xfrm>
          <a:prstGeom prst="straightConnector1">
            <a:avLst/>
          </a:prstGeom>
          <a:noFill/>
          <a:ln w="38100" cap="flat" cmpd="sng">
            <a:solidFill>
              <a:srgbClr val="000000"/>
            </a:solidFill>
            <a:prstDash val="solid"/>
            <a:miter lim="800000"/>
            <a:headEnd type="none" w="sm" len="sm"/>
            <a:tailEnd type="none" w="sm" len="sm"/>
          </a:ln>
        </p:spPr>
      </p:cxnSp>
      <p:cxnSp>
        <p:nvCxnSpPr>
          <p:cNvPr id="412" name="Google Shape;412;p15"/>
          <p:cNvCxnSpPr/>
          <p:nvPr/>
        </p:nvCxnSpPr>
        <p:spPr>
          <a:xfrm>
            <a:off x="1431417" y="1495279"/>
            <a:ext cx="0" cy="1447800"/>
          </a:xfrm>
          <a:prstGeom prst="straightConnector1">
            <a:avLst/>
          </a:prstGeom>
          <a:noFill/>
          <a:ln w="38100" cap="flat" cmpd="sng">
            <a:solidFill>
              <a:srgbClr val="000000"/>
            </a:solidFill>
            <a:prstDash val="solid"/>
            <a:miter lim="800000"/>
            <a:headEnd type="none" w="sm" len="sm"/>
            <a:tailEnd type="none" w="sm" len="sm"/>
          </a:ln>
        </p:spPr>
      </p:cxnSp>
      <p:sp>
        <p:nvSpPr>
          <p:cNvPr id="413" name="Google Shape;413;p15"/>
          <p:cNvSpPr txBox="1"/>
          <p:nvPr/>
        </p:nvSpPr>
        <p:spPr>
          <a:xfrm>
            <a:off x="1581150" y="1421653"/>
            <a:ext cx="480000" cy="3324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p:txBody>
      </p:sp>
      <p:sp>
        <p:nvSpPr>
          <p:cNvPr id="414" name="Google Shape;414;p15"/>
          <p:cNvSpPr txBox="1"/>
          <p:nvPr/>
        </p:nvSpPr>
        <p:spPr>
          <a:xfrm>
            <a:off x="243840" y="1895672"/>
            <a:ext cx="1097400" cy="3738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Don't like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Like</a:t>
            </a:r>
            <a:endParaRPr sz="1100" b="0" i="0" u="none" strike="noStrike" cap="none">
              <a:solidFill>
                <a:srgbClr val="000000"/>
              </a:solidFill>
              <a:latin typeface="Arial"/>
              <a:ea typeface="Arial"/>
              <a:cs typeface="Arial"/>
              <a:sym typeface="Arial"/>
            </a:endParaRPr>
          </a:p>
        </p:txBody>
      </p:sp>
      <p:grpSp>
        <p:nvGrpSpPr>
          <p:cNvPr id="415" name="Google Shape;415;p15"/>
          <p:cNvGrpSpPr/>
          <p:nvPr/>
        </p:nvGrpSpPr>
        <p:grpSpPr>
          <a:xfrm>
            <a:off x="4571160" y="1563784"/>
            <a:ext cx="3344875" cy="2100804"/>
            <a:chOff x="4796790" y="2392934"/>
            <a:chExt cx="3716528" cy="3489707"/>
          </a:xfrm>
        </p:grpSpPr>
        <p:sp>
          <p:nvSpPr>
            <p:cNvPr id="416" name="Google Shape;416;p15"/>
            <p:cNvSpPr/>
            <p:nvPr/>
          </p:nvSpPr>
          <p:spPr>
            <a:xfrm>
              <a:off x="6934962" y="3935349"/>
              <a:ext cx="38100" cy="38100"/>
            </a:xfrm>
            <a:prstGeom prst="ellipse">
              <a:avLst/>
            </a:prstGeom>
            <a:solidFill>
              <a:schemeClr val="accent1">
                <a:alpha val="392"/>
              </a:schemeClr>
            </a:solidFill>
            <a:ln w="38100" cap="flat" cmpd="sng">
              <a:solidFill>
                <a:srgbClr val="000000"/>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17" name="Google Shape;417;p15"/>
            <p:cNvSpPr/>
            <p:nvPr/>
          </p:nvSpPr>
          <p:spPr>
            <a:xfrm>
              <a:off x="5392420" y="2392934"/>
              <a:ext cx="3120898" cy="3120898"/>
            </a:xfrm>
            <a:prstGeom prst="ellipse">
              <a:avLst/>
            </a:prstGeom>
            <a:solidFill>
              <a:schemeClr val="accent1">
                <a:alpha val="392"/>
              </a:schemeClr>
            </a:solidFill>
            <a:ln w="38100" cap="flat" cmpd="sng">
              <a:solidFill>
                <a:srgbClr val="000000"/>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18" name="Google Shape;418;p15"/>
            <p:cNvSpPr/>
            <p:nvPr/>
          </p:nvSpPr>
          <p:spPr>
            <a:xfrm>
              <a:off x="6918960" y="2405380"/>
              <a:ext cx="92711" cy="1548131"/>
            </a:xfrm>
            <a:custGeom>
              <a:avLst/>
              <a:gdLst/>
              <a:ahLst/>
              <a:cxnLst/>
              <a:rect l="l" t="t" r="r" b="b"/>
              <a:pathLst>
                <a:path w="92711" h="1548131" extrusionOk="0">
                  <a:moveTo>
                    <a:pt x="34290" y="1548130"/>
                  </a:moveTo>
                  <a:lnTo>
                    <a:pt x="34290" y="1485900"/>
                  </a:lnTo>
                  <a:lnTo>
                    <a:pt x="34290" y="1428750"/>
                  </a:lnTo>
                  <a:lnTo>
                    <a:pt x="34290" y="1372870"/>
                  </a:lnTo>
                  <a:lnTo>
                    <a:pt x="34290" y="1316990"/>
                  </a:lnTo>
                  <a:lnTo>
                    <a:pt x="38100" y="1254760"/>
                  </a:lnTo>
                  <a:lnTo>
                    <a:pt x="41910" y="1196340"/>
                  </a:lnTo>
                  <a:lnTo>
                    <a:pt x="41910" y="1135380"/>
                  </a:lnTo>
                  <a:lnTo>
                    <a:pt x="41910" y="1085850"/>
                  </a:lnTo>
                  <a:lnTo>
                    <a:pt x="41910" y="1031240"/>
                  </a:lnTo>
                  <a:lnTo>
                    <a:pt x="41910" y="974090"/>
                  </a:lnTo>
                  <a:lnTo>
                    <a:pt x="41910" y="922020"/>
                  </a:lnTo>
                  <a:lnTo>
                    <a:pt x="46990" y="868680"/>
                  </a:lnTo>
                  <a:lnTo>
                    <a:pt x="49530" y="807720"/>
                  </a:lnTo>
                  <a:lnTo>
                    <a:pt x="50800" y="753110"/>
                  </a:lnTo>
                  <a:lnTo>
                    <a:pt x="59690" y="694690"/>
                  </a:lnTo>
                  <a:lnTo>
                    <a:pt x="72390" y="662940"/>
                  </a:lnTo>
                  <a:lnTo>
                    <a:pt x="77470" y="599440"/>
                  </a:lnTo>
                  <a:lnTo>
                    <a:pt x="88900" y="538480"/>
                  </a:lnTo>
                  <a:lnTo>
                    <a:pt x="91440" y="476250"/>
                  </a:lnTo>
                  <a:lnTo>
                    <a:pt x="92710" y="416560"/>
                  </a:lnTo>
                  <a:lnTo>
                    <a:pt x="90170" y="394970"/>
                  </a:lnTo>
                  <a:lnTo>
                    <a:pt x="71120" y="332740"/>
                  </a:lnTo>
                  <a:lnTo>
                    <a:pt x="66040" y="298450"/>
                  </a:lnTo>
                  <a:lnTo>
                    <a:pt x="43180" y="234950"/>
                  </a:lnTo>
                  <a:lnTo>
                    <a:pt x="25400" y="176530"/>
                  </a:lnTo>
                  <a:lnTo>
                    <a:pt x="6350" y="116840"/>
                  </a:lnTo>
                  <a:lnTo>
                    <a:pt x="1270" y="54610"/>
                  </a:lnTo>
                  <a:lnTo>
                    <a:pt x="0" y="0"/>
                  </a:lnTo>
                </a:path>
              </a:pathLst>
            </a:custGeom>
            <a:noFill/>
            <a:ln w="25400" cap="flat" cmpd="sng">
              <a:solidFill>
                <a:srgbClr val="0000FF"/>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419" name="Google Shape;419;p15"/>
            <p:cNvCxnSpPr/>
            <p:nvPr/>
          </p:nvCxnSpPr>
          <p:spPr>
            <a:xfrm>
              <a:off x="6952488" y="3957320"/>
              <a:ext cx="299466" cy="1522730"/>
            </a:xfrm>
            <a:prstGeom prst="straightConnector1">
              <a:avLst/>
            </a:prstGeom>
            <a:noFill/>
            <a:ln w="38100" cap="flat" cmpd="sng">
              <a:solidFill>
                <a:srgbClr val="0000FF"/>
              </a:solidFill>
              <a:prstDash val="solid"/>
              <a:miter lim="800000"/>
              <a:headEnd type="none" w="sm" len="sm"/>
              <a:tailEnd type="none" w="sm" len="sm"/>
            </a:ln>
          </p:spPr>
        </p:cxnSp>
        <p:grpSp>
          <p:nvGrpSpPr>
            <p:cNvPr id="420" name="Google Shape;420;p15"/>
            <p:cNvGrpSpPr/>
            <p:nvPr/>
          </p:nvGrpSpPr>
          <p:grpSpPr>
            <a:xfrm>
              <a:off x="7285990" y="5557520"/>
              <a:ext cx="190501" cy="325121"/>
              <a:chOff x="7285990" y="5557520"/>
              <a:chExt cx="190501" cy="325121"/>
            </a:xfrm>
          </p:grpSpPr>
          <p:sp>
            <p:nvSpPr>
              <p:cNvPr id="421" name="Google Shape;421;p15"/>
              <p:cNvSpPr/>
              <p:nvPr/>
            </p:nvSpPr>
            <p:spPr>
              <a:xfrm>
                <a:off x="7285990" y="5557520"/>
                <a:ext cx="24131" cy="58421"/>
              </a:xfrm>
              <a:custGeom>
                <a:avLst/>
                <a:gdLst/>
                <a:ahLst/>
                <a:cxnLst/>
                <a:rect l="l" t="t" r="r" b="b"/>
                <a:pathLst>
                  <a:path w="24131" h="58421" extrusionOk="0">
                    <a:moveTo>
                      <a:pt x="0" y="0"/>
                    </a:moveTo>
                    <a:lnTo>
                      <a:pt x="12700" y="13970"/>
                    </a:lnTo>
                    <a:lnTo>
                      <a:pt x="24130" y="41910"/>
                    </a:lnTo>
                    <a:lnTo>
                      <a:pt x="24130" y="58420"/>
                    </a:lnTo>
                  </a:path>
                </a:pathLst>
              </a:custGeom>
              <a:noFill/>
              <a:ln w="12700" cap="flat" cmpd="sng">
                <a:solidFill>
                  <a:srgbClr val="0000FF"/>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2" name="Google Shape;422;p15"/>
              <p:cNvSpPr/>
              <p:nvPr/>
            </p:nvSpPr>
            <p:spPr>
              <a:xfrm>
                <a:off x="7321550" y="5698490"/>
                <a:ext cx="55881" cy="184151"/>
              </a:xfrm>
              <a:custGeom>
                <a:avLst/>
                <a:gdLst/>
                <a:ahLst/>
                <a:cxnLst/>
                <a:rect l="l" t="t" r="r" b="b"/>
                <a:pathLst>
                  <a:path w="55881" h="184151" extrusionOk="0">
                    <a:moveTo>
                      <a:pt x="55880" y="0"/>
                    </a:moveTo>
                    <a:lnTo>
                      <a:pt x="38100" y="0"/>
                    </a:lnTo>
                    <a:lnTo>
                      <a:pt x="31750" y="3810"/>
                    </a:lnTo>
                    <a:lnTo>
                      <a:pt x="22860" y="13970"/>
                    </a:lnTo>
                    <a:lnTo>
                      <a:pt x="17780" y="30480"/>
                    </a:lnTo>
                    <a:lnTo>
                      <a:pt x="13970" y="58420"/>
                    </a:lnTo>
                    <a:lnTo>
                      <a:pt x="41910" y="87630"/>
                    </a:lnTo>
                    <a:lnTo>
                      <a:pt x="48260" y="102870"/>
                    </a:lnTo>
                    <a:lnTo>
                      <a:pt x="53340" y="130810"/>
                    </a:lnTo>
                    <a:lnTo>
                      <a:pt x="46990" y="184150"/>
                    </a:lnTo>
                    <a:lnTo>
                      <a:pt x="13970" y="184150"/>
                    </a:lnTo>
                    <a:lnTo>
                      <a:pt x="1270" y="179070"/>
                    </a:lnTo>
                    <a:lnTo>
                      <a:pt x="0" y="176530"/>
                    </a:lnTo>
                    <a:lnTo>
                      <a:pt x="1270" y="171450"/>
                    </a:lnTo>
                    <a:lnTo>
                      <a:pt x="13970" y="158750"/>
                    </a:lnTo>
                  </a:path>
                </a:pathLst>
              </a:custGeom>
              <a:noFill/>
              <a:ln w="12700" cap="flat" cmpd="sng">
                <a:solidFill>
                  <a:srgbClr val="0000FF"/>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3" name="Google Shape;423;p15"/>
              <p:cNvSpPr/>
              <p:nvPr/>
            </p:nvSpPr>
            <p:spPr>
              <a:xfrm>
                <a:off x="7437120" y="5698490"/>
                <a:ext cx="39371" cy="25401"/>
              </a:xfrm>
              <a:custGeom>
                <a:avLst/>
                <a:gdLst/>
                <a:ahLst/>
                <a:cxnLst/>
                <a:rect l="l" t="t" r="r" b="b"/>
                <a:pathLst>
                  <a:path w="39371" h="25401" extrusionOk="0">
                    <a:moveTo>
                      <a:pt x="15240" y="8890"/>
                    </a:moveTo>
                    <a:lnTo>
                      <a:pt x="1270" y="12700"/>
                    </a:lnTo>
                    <a:lnTo>
                      <a:pt x="0" y="15240"/>
                    </a:lnTo>
                    <a:lnTo>
                      <a:pt x="2540" y="17780"/>
                    </a:lnTo>
                    <a:lnTo>
                      <a:pt x="15240" y="25400"/>
                    </a:lnTo>
                    <a:lnTo>
                      <a:pt x="39370" y="8890"/>
                    </a:lnTo>
                    <a:lnTo>
                      <a:pt x="39370" y="0"/>
                    </a:lnTo>
                  </a:path>
                </a:pathLst>
              </a:custGeom>
              <a:noFill/>
              <a:ln w="12700" cap="flat" cmpd="sng">
                <a:solidFill>
                  <a:srgbClr val="0000FF"/>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cxnSp>
          <p:nvCxnSpPr>
            <p:cNvPr id="424" name="Google Shape;424;p15"/>
            <p:cNvCxnSpPr/>
            <p:nvPr/>
          </p:nvCxnSpPr>
          <p:spPr>
            <a:xfrm flipH="1">
              <a:off x="5438394" y="3953383"/>
              <a:ext cx="1522857" cy="316103"/>
            </a:xfrm>
            <a:prstGeom prst="straightConnector1">
              <a:avLst/>
            </a:prstGeom>
            <a:noFill/>
            <a:ln w="38100" cap="flat" cmpd="sng">
              <a:solidFill>
                <a:srgbClr val="0000FF"/>
              </a:solidFill>
              <a:prstDash val="solid"/>
              <a:miter lim="800000"/>
              <a:headEnd type="none" w="sm" len="sm"/>
              <a:tailEnd type="none" w="sm" len="sm"/>
            </a:ln>
          </p:spPr>
        </p:cxnSp>
        <p:grpSp>
          <p:nvGrpSpPr>
            <p:cNvPr id="425" name="Google Shape;425;p15"/>
            <p:cNvGrpSpPr/>
            <p:nvPr/>
          </p:nvGrpSpPr>
          <p:grpSpPr>
            <a:xfrm>
              <a:off x="4796790" y="4312920"/>
              <a:ext cx="276861" cy="274321"/>
              <a:chOff x="4796790" y="4312920"/>
              <a:chExt cx="276861" cy="274321"/>
            </a:xfrm>
          </p:grpSpPr>
          <p:sp>
            <p:nvSpPr>
              <p:cNvPr id="426" name="Google Shape;426;p15"/>
              <p:cNvSpPr/>
              <p:nvPr/>
            </p:nvSpPr>
            <p:spPr>
              <a:xfrm>
                <a:off x="4796790" y="4358640"/>
                <a:ext cx="83821" cy="228601"/>
              </a:xfrm>
              <a:custGeom>
                <a:avLst/>
                <a:gdLst/>
                <a:ahLst/>
                <a:cxnLst/>
                <a:rect l="l" t="t" r="r" b="b"/>
                <a:pathLst>
                  <a:path w="83821" h="228601" extrusionOk="0">
                    <a:moveTo>
                      <a:pt x="83820" y="53340"/>
                    </a:moveTo>
                    <a:lnTo>
                      <a:pt x="76200" y="78740"/>
                    </a:lnTo>
                    <a:lnTo>
                      <a:pt x="67310" y="91440"/>
                    </a:lnTo>
                    <a:lnTo>
                      <a:pt x="62230" y="93980"/>
                    </a:lnTo>
                    <a:lnTo>
                      <a:pt x="48260" y="95250"/>
                    </a:lnTo>
                    <a:lnTo>
                      <a:pt x="41910" y="92710"/>
                    </a:lnTo>
                    <a:lnTo>
                      <a:pt x="33020" y="82550"/>
                    </a:lnTo>
                    <a:lnTo>
                      <a:pt x="27940" y="55880"/>
                    </a:lnTo>
                    <a:lnTo>
                      <a:pt x="34290" y="3810"/>
                    </a:lnTo>
                    <a:lnTo>
                      <a:pt x="46990" y="0"/>
                    </a:lnTo>
                    <a:lnTo>
                      <a:pt x="52070" y="1270"/>
                    </a:lnTo>
                    <a:lnTo>
                      <a:pt x="55880" y="5080"/>
                    </a:lnTo>
                    <a:lnTo>
                      <a:pt x="59690" y="10160"/>
                    </a:lnTo>
                    <a:lnTo>
                      <a:pt x="71120" y="68580"/>
                    </a:lnTo>
                    <a:lnTo>
                      <a:pt x="73660" y="109220"/>
                    </a:lnTo>
                    <a:lnTo>
                      <a:pt x="67310" y="135890"/>
                    </a:lnTo>
                    <a:lnTo>
                      <a:pt x="33020" y="199390"/>
                    </a:lnTo>
                    <a:lnTo>
                      <a:pt x="16510" y="215900"/>
                    </a:lnTo>
                    <a:lnTo>
                      <a:pt x="0" y="228600"/>
                    </a:lnTo>
                  </a:path>
                </a:pathLst>
              </a:custGeom>
              <a:noFill/>
              <a:ln w="12700" cap="flat" cmpd="sng">
                <a:solidFill>
                  <a:srgbClr val="0000FF"/>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7" name="Google Shape;427;p15"/>
              <p:cNvSpPr/>
              <p:nvPr/>
            </p:nvSpPr>
            <p:spPr>
              <a:xfrm>
                <a:off x="4931410" y="4386580"/>
                <a:ext cx="66041" cy="149861"/>
              </a:xfrm>
              <a:custGeom>
                <a:avLst/>
                <a:gdLst/>
                <a:ahLst/>
                <a:cxnLst/>
                <a:rect l="l" t="t" r="r" b="b"/>
                <a:pathLst>
                  <a:path w="66041" h="149861" extrusionOk="0">
                    <a:moveTo>
                      <a:pt x="40640" y="8890"/>
                    </a:moveTo>
                    <a:lnTo>
                      <a:pt x="31750" y="0"/>
                    </a:lnTo>
                    <a:lnTo>
                      <a:pt x="27940" y="0"/>
                    </a:lnTo>
                    <a:lnTo>
                      <a:pt x="25400" y="3810"/>
                    </a:lnTo>
                    <a:lnTo>
                      <a:pt x="12700" y="27940"/>
                    </a:lnTo>
                    <a:lnTo>
                      <a:pt x="2540" y="60960"/>
                    </a:lnTo>
                    <a:lnTo>
                      <a:pt x="0" y="119380"/>
                    </a:lnTo>
                    <a:lnTo>
                      <a:pt x="3810" y="137160"/>
                    </a:lnTo>
                    <a:lnTo>
                      <a:pt x="7620" y="144780"/>
                    </a:lnTo>
                    <a:lnTo>
                      <a:pt x="13970" y="148590"/>
                    </a:lnTo>
                    <a:lnTo>
                      <a:pt x="30480" y="149860"/>
                    </a:lnTo>
                    <a:lnTo>
                      <a:pt x="38100" y="147320"/>
                    </a:lnTo>
                    <a:lnTo>
                      <a:pt x="48260" y="137160"/>
                    </a:lnTo>
                    <a:lnTo>
                      <a:pt x="58420" y="115570"/>
                    </a:lnTo>
                    <a:lnTo>
                      <a:pt x="64770" y="55880"/>
                    </a:lnTo>
                    <a:lnTo>
                      <a:pt x="66040" y="34290"/>
                    </a:lnTo>
                    <a:lnTo>
                      <a:pt x="49530" y="1270"/>
                    </a:lnTo>
                    <a:lnTo>
                      <a:pt x="31750" y="1270"/>
                    </a:lnTo>
                  </a:path>
                </a:pathLst>
              </a:custGeom>
              <a:noFill/>
              <a:ln w="12700" cap="flat" cmpd="sng">
                <a:solidFill>
                  <a:srgbClr val="0000FF"/>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8" name="Google Shape;428;p15"/>
              <p:cNvSpPr/>
              <p:nvPr/>
            </p:nvSpPr>
            <p:spPr>
              <a:xfrm>
                <a:off x="5038090" y="4312920"/>
                <a:ext cx="35561" cy="60961"/>
              </a:xfrm>
              <a:custGeom>
                <a:avLst/>
                <a:gdLst/>
                <a:ahLst/>
                <a:cxnLst/>
                <a:rect l="l" t="t" r="r" b="b"/>
                <a:pathLst>
                  <a:path w="35561" h="60961" extrusionOk="0">
                    <a:moveTo>
                      <a:pt x="0" y="33020"/>
                    </a:moveTo>
                    <a:lnTo>
                      <a:pt x="0" y="50800"/>
                    </a:lnTo>
                    <a:lnTo>
                      <a:pt x="3810" y="55880"/>
                    </a:lnTo>
                    <a:lnTo>
                      <a:pt x="10160" y="59690"/>
                    </a:lnTo>
                    <a:lnTo>
                      <a:pt x="17780" y="60960"/>
                    </a:lnTo>
                    <a:lnTo>
                      <a:pt x="24130" y="60960"/>
                    </a:lnTo>
                    <a:lnTo>
                      <a:pt x="29210" y="57150"/>
                    </a:lnTo>
                    <a:lnTo>
                      <a:pt x="33020" y="52070"/>
                    </a:lnTo>
                    <a:lnTo>
                      <a:pt x="35560" y="45720"/>
                    </a:lnTo>
                    <a:lnTo>
                      <a:pt x="35560" y="30480"/>
                    </a:lnTo>
                    <a:lnTo>
                      <a:pt x="26670" y="17780"/>
                    </a:lnTo>
                    <a:lnTo>
                      <a:pt x="8890" y="0"/>
                    </a:lnTo>
                  </a:path>
                </a:pathLst>
              </a:custGeom>
              <a:noFill/>
              <a:ln w="12700" cap="flat" cmpd="sng">
                <a:solidFill>
                  <a:srgbClr val="0000FF"/>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429" name="Google Shape;429;p15"/>
            <p:cNvSpPr/>
            <p:nvPr/>
          </p:nvSpPr>
          <p:spPr>
            <a:xfrm>
              <a:off x="5163820" y="4319270"/>
              <a:ext cx="107951" cy="25401"/>
            </a:xfrm>
            <a:custGeom>
              <a:avLst/>
              <a:gdLst/>
              <a:ahLst/>
              <a:cxnLst/>
              <a:rect l="l" t="t" r="r" b="b"/>
              <a:pathLst>
                <a:path w="107951" h="25401" extrusionOk="0">
                  <a:moveTo>
                    <a:pt x="0" y="25400"/>
                  </a:moveTo>
                  <a:lnTo>
                    <a:pt x="17780" y="25400"/>
                  </a:lnTo>
                  <a:lnTo>
                    <a:pt x="31750" y="20320"/>
                  </a:lnTo>
                  <a:lnTo>
                    <a:pt x="49530" y="8890"/>
                  </a:lnTo>
                  <a:lnTo>
                    <a:pt x="83820" y="8890"/>
                  </a:lnTo>
                  <a:lnTo>
                    <a:pt x="107950" y="0"/>
                  </a:lnTo>
                </a:path>
              </a:pathLst>
            </a:custGeom>
            <a:noFill/>
            <a:ln w="12700" cap="flat" cmpd="sng">
              <a:solidFill>
                <a:srgbClr val="0000FF"/>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430" name="Google Shape;430;p15"/>
          <p:cNvSpPr txBox="1"/>
          <p:nvPr/>
        </p:nvSpPr>
        <p:spPr>
          <a:xfrm>
            <a:off x="1581150" y="1918609"/>
            <a:ext cx="365700" cy="3531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5</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90</a:t>
            </a:r>
            <a:endParaRPr sz="1100" b="0" i="0" u="none" strike="noStrike" cap="none">
              <a:solidFill>
                <a:srgbClr val="000000"/>
              </a:solidFill>
              <a:latin typeface="Arial"/>
              <a:ea typeface="Arial"/>
              <a:cs typeface="Arial"/>
              <a:sym typeface="Arial"/>
            </a:endParaRPr>
          </a:p>
        </p:txBody>
      </p:sp>
      <p:sp>
        <p:nvSpPr>
          <p:cNvPr id="431" name="Google Shape;431;p15"/>
          <p:cNvSpPr txBox="1"/>
          <p:nvPr/>
        </p:nvSpPr>
        <p:spPr>
          <a:xfrm>
            <a:off x="2358390" y="1536335"/>
            <a:ext cx="1005900" cy="4674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FF"/>
                </a:solidFill>
                <a:latin typeface="Dancing Script"/>
                <a:ea typeface="Dancing Script"/>
                <a:cs typeface="Dancing Script"/>
                <a:sym typeface="Dancing Script"/>
              </a:rPr>
              <a:t>degrees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FF"/>
                </a:solidFill>
                <a:latin typeface="Dancing Script"/>
                <a:ea typeface="Dancing Script"/>
                <a:cs typeface="Dancing Script"/>
                <a:sym typeface="Dancing Script"/>
              </a:rPr>
              <a:t> 5</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FF"/>
                </a:solidFill>
                <a:latin typeface="Dancing Script"/>
                <a:ea typeface="Dancing Script"/>
                <a:cs typeface="Dancing Script"/>
                <a:sym typeface="Dancing Script"/>
              </a:rPr>
              <a:t> 90</a:t>
            </a:r>
            <a:endParaRPr sz="1000" b="0" i="0" u="none" strike="noStrike" cap="none">
              <a:solidFill>
                <a:srgbClr val="0000FF"/>
              </a:solidFill>
              <a:latin typeface="Dancing Script"/>
              <a:ea typeface="Dancing Script"/>
              <a:cs typeface="Dancing Script"/>
              <a:sym typeface="Dancing Script"/>
            </a:endParaRPr>
          </a:p>
        </p:txBody>
      </p:sp>
      <p:sp>
        <p:nvSpPr>
          <p:cNvPr id="432" name="Google Shape;432;p15"/>
          <p:cNvSpPr txBox="1"/>
          <p:nvPr/>
        </p:nvSpPr>
        <p:spPr>
          <a:xfrm>
            <a:off x="3433342" y="1416889"/>
            <a:ext cx="1802614" cy="901125"/>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800" b="0" i="0" u="sng" strike="noStrike" cap="none" dirty="0">
                <a:solidFill>
                  <a:srgbClr val="0000FF"/>
                </a:solidFill>
                <a:latin typeface="Dancing Script"/>
                <a:ea typeface="Dancing Script"/>
                <a:cs typeface="Dancing Script"/>
                <a:sym typeface="Dancing Script"/>
              </a:rPr>
              <a:t>Pie chart to show the number of people who  like chocolate</a:t>
            </a:r>
            <a:endParaRPr sz="1800" b="0" i="0" u="sng" strike="noStrike" cap="none" dirty="0">
              <a:solidFill>
                <a:srgbClr val="0000FF"/>
              </a:solidFill>
              <a:latin typeface="Dancing Script"/>
              <a:ea typeface="Dancing Script"/>
              <a:cs typeface="Dancing Script"/>
              <a:sym typeface="Dancing Script"/>
            </a:endParaRPr>
          </a:p>
        </p:txBody>
      </p:sp>
      <p:sp>
        <p:nvSpPr>
          <p:cNvPr id="433" name="Google Shape;433;p15"/>
          <p:cNvSpPr txBox="1"/>
          <p:nvPr/>
        </p:nvSpPr>
        <p:spPr>
          <a:xfrm>
            <a:off x="243835" y="3913395"/>
            <a:ext cx="8858400" cy="5400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GB" sz="2100" b="1" i="0" u="none" strike="noStrike" cap="none">
                <a:solidFill>
                  <a:srgbClr val="913F53"/>
                </a:solidFill>
              </a:rPr>
              <a:t>Task C</a:t>
            </a:r>
            <a:r>
              <a:rPr lang="en-GB" sz="2100" b="0" i="0" u="none" strike="noStrike" cap="none">
                <a:solidFill>
                  <a:srgbClr val="000000"/>
                </a:solidFill>
                <a:latin typeface="Arial"/>
                <a:ea typeface="Arial"/>
                <a:cs typeface="Arial"/>
                <a:sym typeface="Arial"/>
              </a:rPr>
              <a:t>: </a:t>
            </a:r>
            <a:r>
              <a:rPr lang="en-GB" sz="1400" b="0" i="0" u="none" strike="noStrike" cap="none">
                <a:solidFill>
                  <a:srgbClr val="000000"/>
                </a:solidFill>
                <a:latin typeface="Arial"/>
                <a:ea typeface="Arial"/>
                <a:cs typeface="Arial"/>
                <a:sym typeface="Arial"/>
              </a:rPr>
              <a:t>This pie chart shows people's favourite type of  chocolate. I surveyed 540 people. How many people like each  type? </a:t>
            </a:r>
            <a:endParaRPr sz="1400" b="0" i="0" u="none" strike="noStrike" cap="none">
              <a:solidFill>
                <a:srgbClr val="000000"/>
              </a:solidFill>
              <a:latin typeface="Arial"/>
              <a:ea typeface="Arial"/>
              <a:cs typeface="Arial"/>
              <a:sym typeface="Arial"/>
            </a:endParaRPr>
          </a:p>
        </p:txBody>
      </p:sp>
      <p:sp>
        <p:nvSpPr>
          <p:cNvPr id="434" name="Google Shape;434;p15"/>
          <p:cNvSpPr/>
          <p:nvPr/>
        </p:nvSpPr>
        <p:spPr>
          <a:xfrm>
            <a:off x="2358847" y="5434079"/>
            <a:ext cx="34200" cy="22800"/>
          </a:xfrm>
          <a:prstGeom prst="ellipse">
            <a:avLst/>
          </a:prstGeom>
          <a:solidFill>
            <a:schemeClr val="accent1">
              <a:alpha val="392"/>
            </a:schemeClr>
          </a:solidFill>
          <a:ln w="38100" cap="flat" cmpd="sng">
            <a:solidFill>
              <a:srgbClr val="000000"/>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35" name="Google Shape;435;p15"/>
          <p:cNvSpPr/>
          <p:nvPr/>
        </p:nvSpPr>
        <p:spPr>
          <a:xfrm>
            <a:off x="1337310" y="4530842"/>
            <a:ext cx="1976310" cy="1828200"/>
          </a:xfrm>
          <a:prstGeom prst="ellipse">
            <a:avLst/>
          </a:prstGeom>
          <a:solidFill>
            <a:schemeClr val="accent1">
              <a:alpha val="392"/>
            </a:schemeClr>
          </a:solidFill>
          <a:ln w="38100" cap="flat" cmpd="sng">
            <a:solidFill>
              <a:srgbClr val="000000"/>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436" name="Google Shape;436;p15"/>
          <p:cNvCxnSpPr/>
          <p:nvPr/>
        </p:nvCxnSpPr>
        <p:spPr>
          <a:xfrm>
            <a:off x="2382507" y="4546668"/>
            <a:ext cx="0" cy="1803300"/>
          </a:xfrm>
          <a:prstGeom prst="straightConnector1">
            <a:avLst/>
          </a:prstGeom>
          <a:noFill/>
          <a:ln w="38100" cap="flat" cmpd="sng">
            <a:solidFill>
              <a:srgbClr val="000000"/>
            </a:solidFill>
            <a:prstDash val="solid"/>
            <a:miter lim="800000"/>
            <a:headEnd type="none" w="sm" len="sm"/>
            <a:tailEnd type="none" w="sm" len="sm"/>
          </a:ln>
        </p:spPr>
      </p:cxnSp>
      <p:cxnSp>
        <p:nvCxnSpPr>
          <p:cNvPr id="437" name="Google Shape;437;p15"/>
          <p:cNvCxnSpPr>
            <a:cxnSpLocks/>
            <a:endCxn id="435" idx="2"/>
          </p:cNvCxnSpPr>
          <p:nvPr/>
        </p:nvCxnSpPr>
        <p:spPr>
          <a:xfrm flipH="1" flipV="1">
            <a:off x="1337310" y="5444942"/>
            <a:ext cx="1048842" cy="9364"/>
          </a:xfrm>
          <a:prstGeom prst="straightConnector1">
            <a:avLst/>
          </a:prstGeom>
          <a:noFill/>
          <a:ln w="38100" cap="flat" cmpd="sng">
            <a:solidFill>
              <a:srgbClr val="000000"/>
            </a:solidFill>
            <a:prstDash val="solid"/>
            <a:miter lim="800000"/>
            <a:headEnd type="none" w="sm" len="sm"/>
            <a:tailEnd type="none" w="sm" len="sm"/>
          </a:ln>
        </p:spPr>
      </p:cxnSp>
      <p:cxnSp>
        <p:nvCxnSpPr>
          <p:cNvPr id="438" name="Google Shape;438;p15"/>
          <p:cNvCxnSpPr>
            <a:cxnSpLocks/>
          </p:cNvCxnSpPr>
          <p:nvPr/>
        </p:nvCxnSpPr>
        <p:spPr>
          <a:xfrm flipH="1" flipV="1">
            <a:off x="1778995" y="4725150"/>
            <a:ext cx="611057" cy="728196"/>
          </a:xfrm>
          <a:prstGeom prst="straightConnector1">
            <a:avLst/>
          </a:prstGeom>
          <a:noFill/>
          <a:ln w="38100" cap="flat" cmpd="sng">
            <a:solidFill>
              <a:srgbClr val="000000"/>
            </a:solidFill>
            <a:prstDash val="solid"/>
            <a:miter lim="800000"/>
            <a:headEnd type="none" w="sm" len="sm"/>
            <a:tailEnd type="none" w="sm" len="sm"/>
          </a:ln>
        </p:spPr>
      </p:cxnSp>
      <p:sp>
        <p:nvSpPr>
          <p:cNvPr id="439" name="Google Shape;439;p15"/>
          <p:cNvSpPr txBox="1"/>
          <p:nvPr/>
        </p:nvSpPr>
        <p:spPr>
          <a:xfrm>
            <a:off x="1949826" y="5240379"/>
            <a:ext cx="320100" cy="1662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60º</a:t>
            </a:r>
            <a:endParaRPr sz="800" b="0" i="0" u="none" strike="noStrike" cap="none" baseline="30000">
              <a:solidFill>
                <a:srgbClr val="000000"/>
              </a:solidFill>
              <a:latin typeface="Arial"/>
              <a:ea typeface="Arial"/>
              <a:cs typeface="Arial"/>
              <a:sym typeface="Arial"/>
            </a:endParaRPr>
          </a:p>
        </p:txBody>
      </p:sp>
      <p:sp>
        <p:nvSpPr>
          <p:cNvPr id="440" name="Google Shape;440;p15"/>
          <p:cNvSpPr/>
          <p:nvPr/>
        </p:nvSpPr>
        <p:spPr>
          <a:xfrm>
            <a:off x="2258150" y="5449905"/>
            <a:ext cx="119787" cy="80191"/>
          </a:xfrm>
          <a:custGeom>
            <a:avLst/>
            <a:gdLst/>
            <a:ahLst/>
            <a:cxnLst/>
            <a:rect l="l" t="t" r="r" b="b"/>
            <a:pathLst>
              <a:path w="133097" h="133097" extrusionOk="0">
                <a:moveTo>
                  <a:pt x="0" y="0"/>
                </a:moveTo>
                <a:lnTo>
                  <a:pt x="133096" y="0"/>
                </a:lnTo>
                <a:lnTo>
                  <a:pt x="133096" y="133096"/>
                </a:lnTo>
                <a:lnTo>
                  <a:pt x="0" y="133096"/>
                </a:lnTo>
                <a:close/>
              </a:path>
            </a:pathLst>
          </a:custGeom>
          <a:solidFill>
            <a:schemeClr val="accent1">
              <a:alpha val="392"/>
            </a:schemeClr>
          </a:solidFill>
          <a:ln w="38100" cap="flat" cmpd="sng">
            <a:solidFill>
              <a:srgbClr val="000000"/>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41" name="Google Shape;441;p15"/>
          <p:cNvSpPr txBox="1"/>
          <p:nvPr/>
        </p:nvSpPr>
        <p:spPr>
          <a:xfrm>
            <a:off x="1601470" y="5726061"/>
            <a:ext cx="548700" cy="2286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000000"/>
                </a:solidFill>
                <a:latin typeface="Arial"/>
                <a:ea typeface="Arial"/>
                <a:cs typeface="Arial"/>
                <a:sym typeface="Arial"/>
              </a:rPr>
              <a:t>Milk</a:t>
            </a:r>
            <a:endParaRPr sz="1200" b="0" i="0" u="none" strike="noStrike" cap="none" dirty="0">
              <a:solidFill>
                <a:srgbClr val="000000"/>
              </a:solidFill>
              <a:latin typeface="Arial"/>
              <a:ea typeface="Arial"/>
              <a:cs typeface="Arial"/>
              <a:sym typeface="Arial"/>
            </a:endParaRPr>
          </a:p>
        </p:txBody>
      </p:sp>
      <p:sp>
        <p:nvSpPr>
          <p:cNvPr id="442" name="Google Shape;442;p15"/>
          <p:cNvSpPr txBox="1"/>
          <p:nvPr/>
        </p:nvSpPr>
        <p:spPr>
          <a:xfrm>
            <a:off x="2701290" y="5305559"/>
            <a:ext cx="640200" cy="2286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Dark</a:t>
            </a:r>
            <a:endParaRPr sz="1200" b="0" i="0" u="none" strike="noStrike" cap="none">
              <a:solidFill>
                <a:srgbClr val="000000"/>
              </a:solidFill>
              <a:latin typeface="Arial"/>
              <a:ea typeface="Arial"/>
              <a:cs typeface="Arial"/>
              <a:sym typeface="Arial"/>
            </a:endParaRPr>
          </a:p>
        </p:txBody>
      </p:sp>
      <p:sp>
        <p:nvSpPr>
          <p:cNvPr id="443" name="Google Shape;443;p15"/>
          <p:cNvSpPr txBox="1"/>
          <p:nvPr/>
        </p:nvSpPr>
        <p:spPr>
          <a:xfrm>
            <a:off x="1880870" y="4709211"/>
            <a:ext cx="571500" cy="1767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dirty="0">
                <a:solidFill>
                  <a:srgbClr val="000000"/>
                </a:solidFill>
                <a:latin typeface="Arial"/>
                <a:ea typeface="Arial"/>
                <a:cs typeface="Arial"/>
                <a:sym typeface="Arial"/>
              </a:rPr>
              <a:t>White</a:t>
            </a:r>
            <a:endParaRPr sz="800" b="0" i="0" u="none" strike="noStrike" cap="none" dirty="0">
              <a:solidFill>
                <a:srgbClr val="000000"/>
              </a:solidFill>
              <a:latin typeface="Arial"/>
              <a:ea typeface="Arial"/>
              <a:cs typeface="Arial"/>
              <a:sym typeface="Arial"/>
            </a:endParaRPr>
          </a:p>
        </p:txBody>
      </p:sp>
      <p:sp>
        <p:nvSpPr>
          <p:cNvPr id="444" name="Google Shape;444;p15"/>
          <p:cNvSpPr txBox="1"/>
          <p:nvPr/>
        </p:nvSpPr>
        <p:spPr>
          <a:xfrm>
            <a:off x="1447800" y="4999739"/>
            <a:ext cx="731400" cy="2907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dirty="0">
                <a:solidFill>
                  <a:srgbClr val="000000"/>
                </a:solidFill>
                <a:latin typeface="Arial"/>
                <a:ea typeface="Arial"/>
                <a:cs typeface="Arial"/>
                <a:sym typeface="Arial"/>
              </a:rPr>
              <a:t>Don't  like any</a:t>
            </a:r>
            <a:endParaRPr sz="800" b="0" i="0" u="none" strike="noStrike" cap="none" dirty="0">
              <a:solidFill>
                <a:srgbClr val="000000"/>
              </a:solidFill>
              <a:latin typeface="Arial"/>
              <a:ea typeface="Arial"/>
              <a:cs typeface="Arial"/>
              <a:sym typeface="Arial"/>
            </a:endParaRPr>
          </a:p>
        </p:txBody>
      </p:sp>
      <p:sp>
        <p:nvSpPr>
          <p:cNvPr id="445" name="Google Shape;445;p15"/>
          <p:cNvSpPr txBox="1"/>
          <p:nvPr/>
        </p:nvSpPr>
        <p:spPr>
          <a:xfrm>
            <a:off x="4187190" y="5175585"/>
            <a:ext cx="4092000" cy="4569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Be ready to explain how you  worked out your answers!</a:t>
            </a:r>
            <a:endParaRPr sz="1400" b="0" i="0" u="none" strike="noStrike" cap="none">
              <a:solidFill>
                <a:srgbClr val="000000"/>
              </a:solidFill>
              <a:latin typeface="Arial"/>
              <a:ea typeface="Arial"/>
              <a:cs typeface="Arial"/>
              <a:sym typeface="Arial"/>
            </a:endParaRPr>
          </a:p>
        </p:txBody>
      </p:sp>
      <p:sp>
        <p:nvSpPr>
          <p:cNvPr id="446" name="Google Shape;446;p15"/>
          <p:cNvSpPr txBox="1"/>
          <p:nvPr/>
        </p:nvSpPr>
        <p:spPr>
          <a:xfrm>
            <a:off x="1167960" y="385340"/>
            <a:ext cx="7938000" cy="4155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b="1" i="0" u="none" strike="noStrike" cap="none" dirty="0">
                <a:solidFill>
                  <a:srgbClr val="000000"/>
                </a:solidFill>
              </a:rPr>
              <a:t>Draw a pie chart to show how many people in  your class have eaten chocolate so far today.</a:t>
            </a:r>
            <a:endParaRPr b="1" i="0" u="none" strike="noStrike" cap="none"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Chocolate, Cocoa Beans, Cocoa, Sweets">
            <a:extLst>
              <a:ext uri="{FF2B5EF4-FFF2-40B4-BE49-F238E27FC236}">
                <a16:creationId xmlns:a16="http://schemas.microsoft.com/office/drawing/2014/main" id="{596348A8-B569-4186-AEBA-C739B5106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394;p13">
            <a:extLst>
              <a:ext uri="{FF2B5EF4-FFF2-40B4-BE49-F238E27FC236}">
                <a16:creationId xmlns:a16="http://schemas.microsoft.com/office/drawing/2014/main" id="{2B02E54F-796F-4EB2-9F65-C8BF9D35EBFC}"/>
              </a:ext>
            </a:extLst>
          </p:cNvPr>
          <p:cNvSpPr/>
          <p:nvPr/>
        </p:nvSpPr>
        <p:spPr>
          <a:xfrm>
            <a:off x="-2301240" y="-1804720"/>
            <a:ext cx="10287000" cy="4639360"/>
          </a:xfrm>
          <a:prstGeom prst="ellipse">
            <a:avLst/>
          </a:prstGeom>
          <a:solidFill>
            <a:srgbClr val="F18835">
              <a:alpha val="83710"/>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a:extLst>
              <a:ext uri="{FF2B5EF4-FFF2-40B4-BE49-F238E27FC236}">
                <a16:creationId xmlns:a16="http://schemas.microsoft.com/office/drawing/2014/main" id="{9E405EC1-27A2-4104-9C34-B1820885432D}"/>
              </a:ext>
            </a:extLst>
          </p:cNvPr>
          <p:cNvSpPr/>
          <p:nvPr/>
        </p:nvSpPr>
        <p:spPr>
          <a:xfrm>
            <a:off x="0" y="131447"/>
            <a:ext cx="7386320" cy="2554545"/>
          </a:xfrm>
          <a:prstGeom prst="rect">
            <a:avLst/>
          </a:prstGeom>
        </p:spPr>
        <p:txBody>
          <a:bodyPr wrap="square">
            <a:spAutoFit/>
          </a:bodyPr>
          <a:lstStyle/>
          <a:p>
            <a:pPr lvl="0" algn="ctr">
              <a:buSzPts val="3300"/>
            </a:pPr>
            <a:r>
              <a:rPr lang="en-US" sz="3200" b="1" dirty="0">
                <a:solidFill>
                  <a:srgbClr val="913F53"/>
                </a:solidFill>
              </a:rPr>
              <a:t>Where does the chocolate we eat come from?  </a:t>
            </a:r>
          </a:p>
          <a:p>
            <a:pPr lvl="0" algn="ctr">
              <a:buSzPts val="3300"/>
            </a:pPr>
            <a:r>
              <a:rPr lang="en-US" sz="3200" b="1" dirty="0">
                <a:solidFill>
                  <a:srgbClr val="913F53"/>
                </a:solidFill>
              </a:rPr>
              <a:t>And when you buy a chocolate bar, where does the money</a:t>
            </a:r>
          </a:p>
          <a:p>
            <a:pPr lvl="0" algn="ctr">
              <a:buSzPts val="3300"/>
            </a:pPr>
            <a:r>
              <a:rPr lang="en-US" sz="3200" b="1" dirty="0">
                <a:solidFill>
                  <a:srgbClr val="913F53"/>
                </a:solidFill>
              </a:rPr>
              <a:t> go? </a:t>
            </a:r>
          </a:p>
        </p:txBody>
      </p:sp>
    </p:spTree>
    <p:extLst>
      <p:ext uri="{BB962C8B-B14F-4D97-AF65-F5344CB8AC3E}">
        <p14:creationId xmlns:p14="http://schemas.microsoft.com/office/powerpoint/2010/main" val="2002345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6" name="Google Shape;346;p10"/>
          <p:cNvSpPr/>
          <p:nvPr/>
        </p:nvSpPr>
        <p:spPr>
          <a:xfrm>
            <a:off x="1393000" y="2602460"/>
            <a:ext cx="6534000" cy="3178580"/>
          </a:xfrm>
          <a:prstGeom prst="wedgeRectCallout">
            <a:avLst>
              <a:gd name="adj1" fmla="val -36625"/>
              <a:gd name="adj2" fmla="val -71071"/>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0"/>
          <p:cNvSpPr txBox="1"/>
          <p:nvPr/>
        </p:nvSpPr>
        <p:spPr>
          <a:xfrm>
            <a:off x="11425" y="121500"/>
            <a:ext cx="9060600" cy="1085791"/>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GB" sz="3300" b="1" i="0" u="none" strike="noStrike" cap="none" dirty="0">
                <a:solidFill>
                  <a:srgbClr val="913F53"/>
                </a:solidFill>
              </a:rPr>
              <a:t>Who is involved in producing and bringing you your chocolate bar? </a:t>
            </a:r>
            <a:endParaRPr sz="3300" b="1" i="0" u="none" strike="noStrike" cap="none" dirty="0">
              <a:solidFill>
                <a:srgbClr val="913F53"/>
              </a:solidFill>
            </a:endParaRPr>
          </a:p>
        </p:txBody>
      </p:sp>
      <p:sp>
        <p:nvSpPr>
          <p:cNvPr id="349" name="Google Shape;349;p10"/>
          <p:cNvSpPr txBox="1"/>
          <p:nvPr/>
        </p:nvSpPr>
        <p:spPr>
          <a:xfrm>
            <a:off x="1832160" y="3207717"/>
            <a:ext cx="5479680" cy="1732122"/>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dirty="0">
                <a:solidFill>
                  <a:srgbClr val="FF0000"/>
                </a:solidFill>
              </a:rPr>
              <a:t>List all the people you can think of who are involved in producing your chocolate bar and getting it to you.</a:t>
            </a:r>
            <a:endParaRPr sz="2700" b="1" i="0" u="none" strike="noStrike" cap="none"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g7e0e9a2457_0_4"/>
          <p:cNvPicPr preferRelativeResize="0"/>
          <p:nvPr/>
        </p:nvPicPr>
        <p:blipFill>
          <a:blip r:embed="rId3">
            <a:alphaModFix/>
          </a:blip>
          <a:stretch>
            <a:fillRect/>
          </a:stretch>
        </p:blipFill>
        <p:spPr>
          <a:xfrm>
            <a:off x="206400" y="1866900"/>
            <a:ext cx="8775899" cy="4046100"/>
          </a:xfrm>
          <a:prstGeom prst="rect">
            <a:avLst/>
          </a:prstGeom>
          <a:noFill/>
          <a:ln>
            <a:noFill/>
          </a:ln>
        </p:spPr>
      </p:pic>
      <p:pic>
        <p:nvPicPr>
          <p:cNvPr id="4" name="Picture 3">
            <a:extLst>
              <a:ext uri="{FF2B5EF4-FFF2-40B4-BE49-F238E27FC236}">
                <a16:creationId xmlns:a16="http://schemas.microsoft.com/office/drawing/2014/main" id="{1E94CB42-B8E5-478C-B7E3-ED4D47030D1F}"/>
              </a:ext>
            </a:extLst>
          </p:cNvPr>
          <p:cNvPicPr>
            <a:picLocks noChangeAspect="1"/>
          </p:cNvPicPr>
          <p:nvPr/>
        </p:nvPicPr>
        <p:blipFill rotWithShape="1">
          <a:blip r:embed="rId4"/>
          <a:srcRect l="56141" t="-171" b="91126"/>
          <a:stretch/>
        </p:blipFill>
        <p:spPr>
          <a:xfrm>
            <a:off x="5614856" y="-84406"/>
            <a:ext cx="3529144" cy="102940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2"/>
          <p:cNvSpPr/>
          <p:nvPr/>
        </p:nvSpPr>
        <p:spPr>
          <a:xfrm>
            <a:off x="243000" y="208400"/>
            <a:ext cx="8680500" cy="6217500"/>
          </a:xfrm>
          <a:prstGeom prst="roundRect">
            <a:avLst>
              <a:gd name="adj" fmla="val 977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2"/>
          <p:cNvSpPr txBox="1"/>
          <p:nvPr/>
        </p:nvSpPr>
        <p:spPr>
          <a:xfrm>
            <a:off x="3113419" y="225658"/>
            <a:ext cx="5396691" cy="1085791"/>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2400" b="1" i="0" u="none" strike="noStrike" cap="none" dirty="0">
                <a:solidFill>
                  <a:srgbClr val="913F53"/>
                </a:solidFill>
              </a:rPr>
              <a:t>The chocolate production process – from bean to bar</a:t>
            </a:r>
          </a:p>
          <a:p>
            <a:pPr marL="0" marR="0" lvl="0" indent="0" algn="l" rtl="0">
              <a:lnSpc>
                <a:spcPct val="100000"/>
              </a:lnSpc>
              <a:spcBef>
                <a:spcPts val="0"/>
              </a:spcBef>
              <a:spcAft>
                <a:spcPts val="0"/>
              </a:spcAft>
              <a:buClr>
                <a:srgbClr val="000000"/>
              </a:buClr>
              <a:buSzPts val="1400"/>
              <a:buFont typeface="Arial"/>
              <a:buNone/>
            </a:pPr>
            <a:endParaRPr sz="1800" b="1" i="0" u="none" strike="noStrike" cap="none" dirty="0">
              <a:solidFill>
                <a:srgbClr val="913F53"/>
              </a:solidFill>
            </a:endParaRPr>
          </a:p>
        </p:txBody>
      </p:sp>
      <p:grpSp>
        <p:nvGrpSpPr>
          <p:cNvPr id="370" name="Google Shape;370;p12"/>
          <p:cNvGrpSpPr/>
          <p:nvPr/>
        </p:nvGrpSpPr>
        <p:grpSpPr>
          <a:xfrm>
            <a:off x="790369" y="405358"/>
            <a:ext cx="8004520" cy="5892786"/>
            <a:chOff x="560486" y="201142"/>
            <a:chExt cx="9735490" cy="6017961"/>
          </a:xfrm>
        </p:grpSpPr>
        <p:sp>
          <p:nvSpPr>
            <p:cNvPr id="371" name="Google Shape;371;p12"/>
            <p:cNvSpPr txBox="1"/>
            <p:nvPr/>
          </p:nvSpPr>
          <p:spPr>
            <a:xfrm>
              <a:off x="560486" y="201142"/>
              <a:ext cx="3417570" cy="507831"/>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GB" sz="2100" b="0" i="0" u="none" strike="noStrike" cap="none" dirty="0">
                  <a:solidFill>
                    <a:srgbClr val="000000"/>
                  </a:solidFill>
                  <a:latin typeface="Arial"/>
                  <a:ea typeface="Arial"/>
                  <a:cs typeface="Arial"/>
                  <a:sym typeface="Arial"/>
                </a:rPr>
                <a:t>Cocoa farmer</a:t>
              </a:r>
              <a:endParaRPr sz="2100" b="0" i="0" u="none" strike="noStrike" cap="none" dirty="0">
                <a:solidFill>
                  <a:srgbClr val="000000"/>
                </a:solidFill>
                <a:latin typeface="Arial"/>
                <a:ea typeface="Arial"/>
                <a:cs typeface="Arial"/>
                <a:sym typeface="Arial"/>
              </a:endParaRPr>
            </a:p>
          </p:txBody>
        </p:sp>
        <p:sp>
          <p:nvSpPr>
            <p:cNvPr id="372" name="Google Shape;372;p12"/>
            <p:cNvSpPr txBox="1"/>
            <p:nvPr/>
          </p:nvSpPr>
          <p:spPr>
            <a:xfrm>
              <a:off x="571684" y="2311216"/>
              <a:ext cx="2449200" cy="4923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Arial"/>
                  <a:ea typeface="Arial"/>
                  <a:cs typeface="Arial"/>
                  <a:sym typeface="Arial"/>
                </a:rPr>
                <a:t>Processor</a:t>
              </a:r>
              <a:endParaRPr sz="2000" b="0" i="0" u="none" strike="noStrike" cap="none" dirty="0">
                <a:solidFill>
                  <a:srgbClr val="000000"/>
                </a:solidFill>
                <a:latin typeface="Arial"/>
                <a:ea typeface="Arial"/>
                <a:cs typeface="Arial"/>
                <a:sym typeface="Arial"/>
              </a:endParaRPr>
            </a:p>
          </p:txBody>
        </p:sp>
        <p:sp>
          <p:nvSpPr>
            <p:cNvPr id="373" name="Google Shape;373;p12"/>
            <p:cNvSpPr txBox="1"/>
            <p:nvPr/>
          </p:nvSpPr>
          <p:spPr>
            <a:xfrm>
              <a:off x="6325008" y="870331"/>
              <a:ext cx="2762536" cy="492443"/>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Arial"/>
                  <a:ea typeface="Arial"/>
                  <a:cs typeface="Arial"/>
                  <a:sym typeface="Arial"/>
                </a:rPr>
                <a:t>Transporter</a:t>
              </a:r>
              <a:endParaRPr sz="2000" b="0" i="0" u="none" strike="noStrike" cap="none" dirty="0">
                <a:solidFill>
                  <a:srgbClr val="000000"/>
                </a:solidFill>
                <a:latin typeface="Arial"/>
                <a:ea typeface="Arial"/>
                <a:cs typeface="Arial"/>
                <a:sym typeface="Arial"/>
              </a:endParaRPr>
            </a:p>
          </p:txBody>
        </p:sp>
        <p:sp>
          <p:nvSpPr>
            <p:cNvPr id="374" name="Google Shape;374;p12"/>
            <p:cNvSpPr txBox="1"/>
            <p:nvPr/>
          </p:nvSpPr>
          <p:spPr>
            <a:xfrm>
              <a:off x="6392478" y="2935973"/>
              <a:ext cx="3161251" cy="492443"/>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Arial"/>
                  <a:ea typeface="Arial"/>
                  <a:cs typeface="Arial"/>
                  <a:sym typeface="Arial"/>
                </a:rPr>
                <a:t>Manufacturer</a:t>
              </a:r>
              <a:endParaRPr sz="2000" b="0" i="0" u="none" strike="noStrike" cap="none" dirty="0">
                <a:solidFill>
                  <a:srgbClr val="000000"/>
                </a:solidFill>
                <a:latin typeface="Arial"/>
                <a:ea typeface="Arial"/>
                <a:cs typeface="Arial"/>
                <a:sym typeface="Arial"/>
              </a:endParaRPr>
            </a:p>
          </p:txBody>
        </p:sp>
        <p:sp>
          <p:nvSpPr>
            <p:cNvPr id="375" name="Google Shape;375;p12"/>
            <p:cNvSpPr txBox="1"/>
            <p:nvPr/>
          </p:nvSpPr>
          <p:spPr>
            <a:xfrm>
              <a:off x="600445" y="4312268"/>
              <a:ext cx="1908143" cy="492443"/>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Arial"/>
                  <a:ea typeface="Arial"/>
                  <a:cs typeface="Arial"/>
                  <a:sym typeface="Arial"/>
                </a:rPr>
                <a:t>Retailer</a:t>
              </a:r>
              <a:endParaRPr sz="2000" b="0" i="0" u="none" strike="noStrike" cap="none" dirty="0">
                <a:solidFill>
                  <a:srgbClr val="000000"/>
                </a:solidFill>
                <a:latin typeface="Arial"/>
                <a:ea typeface="Arial"/>
                <a:cs typeface="Arial"/>
                <a:sym typeface="Arial"/>
              </a:endParaRPr>
            </a:p>
          </p:txBody>
        </p:sp>
        <p:sp>
          <p:nvSpPr>
            <p:cNvPr id="376" name="Google Shape;376;p12"/>
            <p:cNvSpPr txBox="1"/>
            <p:nvPr/>
          </p:nvSpPr>
          <p:spPr>
            <a:xfrm>
              <a:off x="6394250" y="5712385"/>
              <a:ext cx="3901726" cy="385932"/>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Arial"/>
                  <a:ea typeface="Arial"/>
                  <a:cs typeface="Arial"/>
                  <a:sym typeface="Arial"/>
                </a:rPr>
                <a:t>You!!!</a:t>
              </a:r>
              <a:endParaRPr sz="2000" b="0" i="0" u="none" strike="noStrike" cap="none" dirty="0">
                <a:solidFill>
                  <a:srgbClr val="000000"/>
                </a:solidFill>
                <a:latin typeface="Arial"/>
                <a:ea typeface="Arial"/>
                <a:cs typeface="Arial"/>
                <a:sym typeface="Arial"/>
              </a:endParaRPr>
            </a:p>
          </p:txBody>
        </p:sp>
        <p:cxnSp>
          <p:nvCxnSpPr>
            <p:cNvPr id="377" name="Google Shape;377;p12"/>
            <p:cNvCxnSpPr>
              <a:cxnSpLocks/>
            </p:cNvCxnSpPr>
            <p:nvPr/>
          </p:nvCxnSpPr>
          <p:spPr>
            <a:xfrm>
              <a:off x="3424121" y="1334865"/>
              <a:ext cx="3021372" cy="710871"/>
            </a:xfrm>
            <a:prstGeom prst="straightConnector1">
              <a:avLst/>
            </a:prstGeom>
            <a:noFill/>
            <a:ln w="38100" cap="flat" cmpd="sng">
              <a:solidFill>
                <a:srgbClr val="000000"/>
              </a:solidFill>
              <a:prstDash val="solid"/>
              <a:miter lim="800000"/>
              <a:headEnd type="oval" w="med" len="med"/>
              <a:tailEnd type="triangle" w="med" len="med"/>
            </a:ln>
          </p:spPr>
        </p:cxnSp>
        <p:cxnSp>
          <p:nvCxnSpPr>
            <p:cNvPr id="378" name="Google Shape;378;p12"/>
            <p:cNvCxnSpPr>
              <a:cxnSpLocks/>
            </p:cNvCxnSpPr>
            <p:nvPr/>
          </p:nvCxnSpPr>
          <p:spPr>
            <a:xfrm flipH="1">
              <a:off x="3424121" y="2268465"/>
              <a:ext cx="2872326" cy="802018"/>
            </a:xfrm>
            <a:prstGeom prst="straightConnector1">
              <a:avLst/>
            </a:prstGeom>
            <a:noFill/>
            <a:ln w="38100" cap="flat" cmpd="sng">
              <a:solidFill>
                <a:srgbClr val="000000"/>
              </a:solidFill>
              <a:prstDash val="solid"/>
              <a:miter lim="800000"/>
              <a:headEnd type="oval" w="med" len="med"/>
              <a:tailEnd type="triangle" w="med" len="med"/>
            </a:ln>
          </p:spPr>
        </p:cxnSp>
        <p:cxnSp>
          <p:nvCxnSpPr>
            <p:cNvPr id="379" name="Google Shape;379;p12"/>
            <p:cNvCxnSpPr/>
            <p:nvPr/>
          </p:nvCxnSpPr>
          <p:spPr>
            <a:xfrm>
              <a:off x="3525779" y="3282688"/>
              <a:ext cx="2780336" cy="749597"/>
            </a:xfrm>
            <a:prstGeom prst="straightConnector1">
              <a:avLst/>
            </a:prstGeom>
            <a:noFill/>
            <a:ln w="38100" cap="flat" cmpd="sng">
              <a:solidFill>
                <a:srgbClr val="000000"/>
              </a:solidFill>
              <a:prstDash val="solid"/>
              <a:miter lim="800000"/>
              <a:headEnd type="oval" w="med" len="med"/>
              <a:tailEnd type="triangle" w="med" len="med"/>
            </a:ln>
          </p:spPr>
        </p:cxnSp>
        <p:cxnSp>
          <p:nvCxnSpPr>
            <p:cNvPr id="380" name="Google Shape;380;p12"/>
            <p:cNvCxnSpPr>
              <a:cxnSpLocks/>
            </p:cNvCxnSpPr>
            <p:nvPr/>
          </p:nvCxnSpPr>
          <p:spPr>
            <a:xfrm flipH="1">
              <a:off x="3525778" y="4252935"/>
              <a:ext cx="2720046" cy="836281"/>
            </a:xfrm>
            <a:prstGeom prst="straightConnector1">
              <a:avLst/>
            </a:prstGeom>
            <a:noFill/>
            <a:ln w="38100" cap="flat" cmpd="sng">
              <a:solidFill>
                <a:srgbClr val="000000"/>
              </a:solidFill>
              <a:prstDash val="solid"/>
              <a:miter lim="800000"/>
              <a:headEnd type="oval" w="med" len="med"/>
              <a:tailEnd type="triangle" w="med" len="med"/>
            </a:ln>
          </p:spPr>
        </p:cxnSp>
        <p:cxnSp>
          <p:nvCxnSpPr>
            <p:cNvPr id="381" name="Google Shape;381;p12"/>
            <p:cNvCxnSpPr>
              <a:cxnSpLocks/>
            </p:cNvCxnSpPr>
            <p:nvPr/>
          </p:nvCxnSpPr>
          <p:spPr>
            <a:xfrm>
              <a:off x="3631168" y="5243158"/>
              <a:ext cx="2573289" cy="740097"/>
            </a:xfrm>
            <a:prstGeom prst="straightConnector1">
              <a:avLst/>
            </a:prstGeom>
            <a:noFill/>
            <a:ln w="38100" cap="flat" cmpd="sng">
              <a:solidFill>
                <a:srgbClr val="000000"/>
              </a:solidFill>
              <a:prstDash val="solid"/>
              <a:miter lim="800000"/>
              <a:headEnd type="oval" w="med" len="med"/>
              <a:tailEnd type="triangle" w="med" len="med"/>
            </a:ln>
          </p:spPr>
        </p:cxnSp>
        <p:pic>
          <p:nvPicPr>
            <p:cNvPr id="383" name="Google Shape;383;p12"/>
            <p:cNvPicPr preferRelativeResize="0"/>
            <p:nvPr/>
          </p:nvPicPr>
          <p:blipFill rotWithShape="1">
            <a:blip r:embed="rId3">
              <a:alphaModFix/>
            </a:blip>
            <a:srcRect/>
            <a:stretch/>
          </p:blipFill>
          <p:spPr>
            <a:xfrm>
              <a:off x="665464" y="2643864"/>
              <a:ext cx="2762536" cy="1586536"/>
            </a:xfrm>
            <a:prstGeom prst="rect">
              <a:avLst/>
            </a:prstGeom>
            <a:solidFill>
              <a:srgbClr val="000000">
                <a:alpha val="0"/>
              </a:srgbClr>
            </a:solidFill>
            <a:ln>
              <a:noFill/>
            </a:ln>
          </p:spPr>
        </p:pic>
        <p:pic>
          <p:nvPicPr>
            <p:cNvPr id="384" name="Google Shape;384;p12"/>
            <p:cNvPicPr preferRelativeResize="0"/>
            <p:nvPr/>
          </p:nvPicPr>
          <p:blipFill rotWithShape="1">
            <a:blip r:embed="rId4">
              <a:alphaModFix/>
            </a:blip>
            <a:srcRect/>
            <a:stretch/>
          </p:blipFill>
          <p:spPr>
            <a:xfrm>
              <a:off x="6417793" y="1214825"/>
              <a:ext cx="2651750" cy="1393177"/>
            </a:xfrm>
            <a:prstGeom prst="rect">
              <a:avLst/>
            </a:prstGeom>
            <a:solidFill>
              <a:srgbClr val="000000">
                <a:alpha val="0"/>
              </a:srgbClr>
            </a:solidFill>
            <a:ln>
              <a:noFill/>
            </a:ln>
          </p:spPr>
        </p:pic>
        <p:pic>
          <p:nvPicPr>
            <p:cNvPr id="385" name="Google Shape;385;p12"/>
            <p:cNvPicPr preferRelativeResize="0"/>
            <p:nvPr/>
          </p:nvPicPr>
          <p:blipFill rotWithShape="1">
            <a:blip r:embed="rId5">
              <a:alphaModFix/>
            </a:blip>
            <a:srcRect/>
            <a:stretch/>
          </p:blipFill>
          <p:spPr>
            <a:xfrm>
              <a:off x="6492642" y="3271403"/>
              <a:ext cx="2691335" cy="1611616"/>
            </a:xfrm>
            <a:prstGeom prst="rect">
              <a:avLst/>
            </a:prstGeom>
            <a:solidFill>
              <a:srgbClr val="000000">
                <a:alpha val="0"/>
              </a:srgbClr>
            </a:solidFill>
            <a:ln>
              <a:noFill/>
            </a:ln>
          </p:spPr>
        </p:pic>
        <p:pic>
          <p:nvPicPr>
            <p:cNvPr id="386" name="Google Shape;386;p12"/>
            <p:cNvPicPr preferRelativeResize="0"/>
            <p:nvPr/>
          </p:nvPicPr>
          <p:blipFill rotWithShape="1">
            <a:blip r:embed="rId6">
              <a:alphaModFix/>
            </a:blip>
            <a:srcRect/>
            <a:stretch/>
          </p:blipFill>
          <p:spPr>
            <a:xfrm>
              <a:off x="647914" y="4642887"/>
              <a:ext cx="2691335" cy="1576216"/>
            </a:xfrm>
            <a:prstGeom prst="rect">
              <a:avLst/>
            </a:prstGeom>
            <a:solidFill>
              <a:srgbClr val="000000">
                <a:alpha val="0"/>
              </a:srgbClr>
            </a:solidFill>
            <a:ln>
              <a:noFill/>
            </a:ln>
          </p:spPr>
        </p:pic>
      </p:grpSp>
      <p:pic>
        <p:nvPicPr>
          <p:cNvPr id="4098" name="Picture 2" descr="Fruit, Food, Grow, Tree, Leaf, Nature">
            <a:extLst>
              <a:ext uri="{FF2B5EF4-FFF2-40B4-BE49-F238E27FC236}">
                <a16:creationId xmlns:a16="http://schemas.microsoft.com/office/drawing/2014/main" id="{0F0D07D1-2EDA-4269-9C21-BBDF53FF06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2604" y="744442"/>
            <a:ext cx="2196616" cy="16095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6" name="Google Shape;346;p10"/>
          <p:cNvSpPr/>
          <p:nvPr/>
        </p:nvSpPr>
        <p:spPr>
          <a:xfrm>
            <a:off x="1393000" y="2602460"/>
            <a:ext cx="6534000" cy="3178580"/>
          </a:xfrm>
          <a:prstGeom prst="wedgeRectCallout">
            <a:avLst>
              <a:gd name="adj1" fmla="val -36625"/>
              <a:gd name="adj2" fmla="val -71071"/>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0"/>
          <p:cNvSpPr txBox="1"/>
          <p:nvPr/>
        </p:nvSpPr>
        <p:spPr>
          <a:xfrm>
            <a:off x="11425" y="121500"/>
            <a:ext cx="9060600" cy="1085791"/>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GB" sz="3300" b="1" dirty="0">
                <a:solidFill>
                  <a:srgbClr val="913F53"/>
                </a:solidFill>
              </a:rPr>
              <a:t>W</a:t>
            </a:r>
            <a:r>
              <a:rPr lang="en-GB" sz="3300" b="1" i="0" u="none" strike="noStrike" cap="none" dirty="0">
                <a:solidFill>
                  <a:srgbClr val="913F53"/>
                </a:solidFill>
              </a:rPr>
              <a:t>hen you pay money for the chocolate, where does that money go? </a:t>
            </a:r>
            <a:endParaRPr sz="3300" b="1" i="0" u="none" strike="noStrike" cap="none" dirty="0">
              <a:solidFill>
                <a:srgbClr val="913F53"/>
              </a:solidFill>
            </a:endParaRPr>
          </a:p>
        </p:txBody>
      </p:sp>
      <p:sp>
        <p:nvSpPr>
          <p:cNvPr id="349" name="Google Shape;349;p10"/>
          <p:cNvSpPr txBox="1"/>
          <p:nvPr/>
        </p:nvSpPr>
        <p:spPr>
          <a:xfrm>
            <a:off x="1832160" y="3553157"/>
            <a:ext cx="5479680" cy="901125"/>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dirty="0">
                <a:solidFill>
                  <a:srgbClr val="FF0000"/>
                </a:solidFill>
              </a:rPr>
              <a:t>Who gets a share of the money that you pay for your chocolate?</a:t>
            </a:r>
            <a:endParaRPr sz="2700" b="1" i="0" u="none" strike="noStrike" cap="none" dirty="0">
              <a:solidFill>
                <a:srgbClr val="FF0000"/>
              </a:solidFill>
            </a:endParaRPr>
          </a:p>
        </p:txBody>
      </p:sp>
    </p:spTree>
    <p:extLst>
      <p:ext uri="{BB962C8B-B14F-4D97-AF65-F5344CB8AC3E}">
        <p14:creationId xmlns:p14="http://schemas.microsoft.com/office/powerpoint/2010/main" val="4050928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2"/>
          <p:cNvSpPr/>
          <p:nvPr/>
        </p:nvSpPr>
        <p:spPr>
          <a:xfrm>
            <a:off x="231750" y="104241"/>
            <a:ext cx="8680500" cy="6642891"/>
          </a:xfrm>
          <a:prstGeom prst="roundRect">
            <a:avLst>
              <a:gd name="adj" fmla="val 977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2"/>
          <p:cNvSpPr txBox="1"/>
          <p:nvPr/>
        </p:nvSpPr>
        <p:spPr>
          <a:xfrm>
            <a:off x="3350708" y="104241"/>
            <a:ext cx="5366211" cy="1085791"/>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2400" b="1" dirty="0">
                <a:solidFill>
                  <a:srgbClr val="913F53"/>
                </a:solidFill>
              </a:rPr>
              <a:t>W</a:t>
            </a:r>
            <a:r>
              <a:rPr lang="en-GB" sz="2400" b="1" i="0" u="none" strike="noStrike" cap="none" dirty="0">
                <a:solidFill>
                  <a:srgbClr val="913F53"/>
                </a:solidFill>
              </a:rPr>
              <a:t>here does your money go when you buy a chocolate bar?</a:t>
            </a:r>
          </a:p>
          <a:p>
            <a:pPr marL="0" marR="0" lvl="0" indent="0" algn="l" rtl="0">
              <a:lnSpc>
                <a:spcPct val="100000"/>
              </a:lnSpc>
              <a:spcBef>
                <a:spcPts val="0"/>
              </a:spcBef>
              <a:spcAft>
                <a:spcPts val="0"/>
              </a:spcAft>
              <a:buClr>
                <a:srgbClr val="000000"/>
              </a:buClr>
              <a:buSzPts val="1400"/>
              <a:buFont typeface="Arial"/>
              <a:buNone/>
            </a:pPr>
            <a:endParaRPr sz="1800" b="1" i="0" u="none" strike="noStrike" cap="none" dirty="0">
              <a:solidFill>
                <a:srgbClr val="913F53"/>
              </a:solidFill>
            </a:endParaRPr>
          </a:p>
        </p:txBody>
      </p:sp>
      <p:grpSp>
        <p:nvGrpSpPr>
          <p:cNvPr id="370" name="Google Shape;370;p12"/>
          <p:cNvGrpSpPr/>
          <p:nvPr/>
        </p:nvGrpSpPr>
        <p:grpSpPr>
          <a:xfrm>
            <a:off x="790369" y="325156"/>
            <a:ext cx="8023877" cy="5892786"/>
            <a:chOff x="560486" y="201142"/>
            <a:chExt cx="9759033" cy="6017961"/>
          </a:xfrm>
        </p:grpSpPr>
        <p:sp>
          <p:nvSpPr>
            <p:cNvPr id="371" name="Google Shape;371;p12"/>
            <p:cNvSpPr txBox="1"/>
            <p:nvPr/>
          </p:nvSpPr>
          <p:spPr>
            <a:xfrm>
              <a:off x="560486" y="201142"/>
              <a:ext cx="3417570" cy="507831"/>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GB" sz="2100" b="0" i="0" u="none" strike="noStrike" cap="none" dirty="0">
                  <a:solidFill>
                    <a:srgbClr val="000000"/>
                  </a:solidFill>
                  <a:latin typeface="Arial"/>
                  <a:ea typeface="Arial"/>
                  <a:cs typeface="Arial"/>
                  <a:sym typeface="Arial"/>
                </a:rPr>
                <a:t>Cocoa farmer</a:t>
              </a:r>
              <a:endParaRPr sz="2100" b="0" i="0" u="none" strike="noStrike" cap="none" dirty="0">
                <a:solidFill>
                  <a:srgbClr val="000000"/>
                </a:solidFill>
                <a:latin typeface="Arial"/>
                <a:ea typeface="Arial"/>
                <a:cs typeface="Arial"/>
                <a:sym typeface="Arial"/>
              </a:endParaRPr>
            </a:p>
          </p:txBody>
        </p:sp>
        <p:sp>
          <p:nvSpPr>
            <p:cNvPr id="372" name="Google Shape;372;p12"/>
            <p:cNvSpPr txBox="1"/>
            <p:nvPr/>
          </p:nvSpPr>
          <p:spPr>
            <a:xfrm>
              <a:off x="571684" y="2311216"/>
              <a:ext cx="2449200" cy="4923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Arial"/>
                  <a:ea typeface="Arial"/>
                  <a:cs typeface="Arial"/>
                  <a:sym typeface="Arial"/>
                </a:rPr>
                <a:t>Processor</a:t>
              </a:r>
              <a:endParaRPr sz="2000" b="0" i="0" u="none" strike="noStrike" cap="none" dirty="0">
                <a:solidFill>
                  <a:srgbClr val="000000"/>
                </a:solidFill>
                <a:latin typeface="Arial"/>
                <a:ea typeface="Arial"/>
                <a:cs typeface="Arial"/>
                <a:sym typeface="Arial"/>
              </a:endParaRPr>
            </a:p>
          </p:txBody>
        </p:sp>
        <p:sp>
          <p:nvSpPr>
            <p:cNvPr id="373" name="Google Shape;373;p12"/>
            <p:cNvSpPr txBox="1"/>
            <p:nvPr/>
          </p:nvSpPr>
          <p:spPr>
            <a:xfrm>
              <a:off x="6325008" y="818452"/>
              <a:ext cx="2762536" cy="492443"/>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Arial"/>
                  <a:ea typeface="Arial"/>
                  <a:cs typeface="Arial"/>
                  <a:sym typeface="Arial"/>
                </a:rPr>
                <a:t>Transporter</a:t>
              </a:r>
              <a:endParaRPr sz="2000" b="0" i="0" u="none" strike="noStrike" cap="none" dirty="0">
                <a:solidFill>
                  <a:srgbClr val="000000"/>
                </a:solidFill>
                <a:latin typeface="Arial"/>
                <a:ea typeface="Arial"/>
                <a:cs typeface="Arial"/>
                <a:sym typeface="Arial"/>
              </a:endParaRPr>
            </a:p>
          </p:txBody>
        </p:sp>
        <p:sp>
          <p:nvSpPr>
            <p:cNvPr id="374" name="Google Shape;374;p12"/>
            <p:cNvSpPr txBox="1"/>
            <p:nvPr/>
          </p:nvSpPr>
          <p:spPr>
            <a:xfrm>
              <a:off x="6392478" y="2738833"/>
              <a:ext cx="3161251" cy="492443"/>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Arial"/>
                  <a:ea typeface="Arial"/>
                  <a:cs typeface="Arial"/>
                  <a:sym typeface="Arial"/>
                </a:rPr>
                <a:t>Manufacturer</a:t>
              </a:r>
              <a:endParaRPr sz="2000" b="0" i="0" u="none" strike="noStrike" cap="none" dirty="0">
                <a:solidFill>
                  <a:srgbClr val="000000"/>
                </a:solidFill>
                <a:latin typeface="Arial"/>
                <a:ea typeface="Arial"/>
                <a:cs typeface="Arial"/>
                <a:sym typeface="Arial"/>
              </a:endParaRPr>
            </a:p>
          </p:txBody>
        </p:sp>
        <p:sp>
          <p:nvSpPr>
            <p:cNvPr id="375" name="Google Shape;375;p12"/>
            <p:cNvSpPr txBox="1"/>
            <p:nvPr/>
          </p:nvSpPr>
          <p:spPr>
            <a:xfrm>
              <a:off x="600445" y="4312268"/>
              <a:ext cx="1908143" cy="492443"/>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Arial"/>
                  <a:ea typeface="Arial"/>
                  <a:cs typeface="Arial"/>
                  <a:sym typeface="Arial"/>
                </a:rPr>
                <a:t>Retailer</a:t>
              </a:r>
              <a:endParaRPr sz="2000" b="0" i="0" u="none" strike="noStrike" cap="none" dirty="0">
                <a:solidFill>
                  <a:srgbClr val="000000"/>
                </a:solidFill>
                <a:latin typeface="Arial"/>
                <a:ea typeface="Arial"/>
                <a:cs typeface="Arial"/>
                <a:sym typeface="Arial"/>
              </a:endParaRPr>
            </a:p>
          </p:txBody>
        </p:sp>
        <p:sp>
          <p:nvSpPr>
            <p:cNvPr id="376" name="Google Shape;376;p12"/>
            <p:cNvSpPr txBox="1"/>
            <p:nvPr/>
          </p:nvSpPr>
          <p:spPr>
            <a:xfrm>
              <a:off x="6417793" y="5799210"/>
              <a:ext cx="3901726" cy="385932"/>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rgbClr val="000000"/>
                  </a:solidFill>
                  <a:latin typeface="Arial"/>
                  <a:ea typeface="Arial"/>
                  <a:cs typeface="Arial"/>
                  <a:sym typeface="Arial"/>
                </a:rPr>
                <a:t>Your cash</a:t>
              </a:r>
              <a:endParaRPr sz="2000" b="0" i="0" u="none" strike="noStrike" cap="none" dirty="0">
                <a:solidFill>
                  <a:srgbClr val="000000"/>
                </a:solidFill>
                <a:latin typeface="Arial"/>
                <a:ea typeface="Arial"/>
                <a:cs typeface="Arial"/>
                <a:sym typeface="Arial"/>
              </a:endParaRPr>
            </a:p>
          </p:txBody>
        </p:sp>
        <p:cxnSp>
          <p:nvCxnSpPr>
            <p:cNvPr id="381" name="Google Shape;381;p12"/>
            <p:cNvCxnSpPr>
              <a:cxnSpLocks/>
            </p:cNvCxnSpPr>
            <p:nvPr/>
          </p:nvCxnSpPr>
          <p:spPr>
            <a:xfrm flipH="1" flipV="1">
              <a:off x="3577938" y="5299936"/>
              <a:ext cx="2814540" cy="837261"/>
            </a:xfrm>
            <a:prstGeom prst="straightConnector1">
              <a:avLst/>
            </a:prstGeom>
            <a:noFill/>
            <a:ln w="38100" cap="flat" cmpd="sng">
              <a:solidFill>
                <a:srgbClr val="FF0000"/>
              </a:solidFill>
              <a:prstDash val="solid"/>
              <a:miter lim="800000"/>
              <a:headEnd type="oval" w="med" len="med"/>
              <a:tailEnd type="triangle" w="med" len="med"/>
            </a:ln>
          </p:spPr>
        </p:cxnSp>
        <p:pic>
          <p:nvPicPr>
            <p:cNvPr id="383" name="Google Shape;383;p12"/>
            <p:cNvPicPr preferRelativeResize="0"/>
            <p:nvPr/>
          </p:nvPicPr>
          <p:blipFill rotWithShape="1">
            <a:blip r:embed="rId3">
              <a:alphaModFix/>
            </a:blip>
            <a:srcRect/>
            <a:stretch/>
          </p:blipFill>
          <p:spPr>
            <a:xfrm>
              <a:off x="665464" y="2643864"/>
              <a:ext cx="2762536" cy="1586536"/>
            </a:xfrm>
            <a:prstGeom prst="rect">
              <a:avLst/>
            </a:prstGeom>
            <a:solidFill>
              <a:srgbClr val="000000">
                <a:alpha val="0"/>
              </a:srgbClr>
            </a:solidFill>
            <a:ln>
              <a:noFill/>
            </a:ln>
          </p:spPr>
        </p:pic>
        <p:pic>
          <p:nvPicPr>
            <p:cNvPr id="384" name="Google Shape;384;p12"/>
            <p:cNvPicPr preferRelativeResize="0"/>
            <p:nvPr/>
          </p:nvPicPr>
          <p:blipFill rotWithShape="1">
            <a:blip r:embed="rId4">
              <a:alphaModFix/>
            </a:blip>
            <a:srcRect/>
            <a:stretch/>
          </p:blipFill>
          <p:spPr>
            <a:xfrm>
              <a:off x="6417793" y="1198808"/>
              <a:ext cx="2651750" cy="1393177"/>
            </a:xfrm>
            <a:prstGeom prst="rect">
              <a:avLst/>
            </a:prstGeom>
            <a:solidFill>
              <a:srgbClr val="000000">
                <a:alpha val="0"/>
              </a:srgbClr>
            </a:solidFill>
            <a:ln>
              <a:noFill/>
            </a:ln>
          </p:spPr>
        </p:pic>
        <p:pic>
          <p:nvPicPr>
            <p:cNvPr id="385" name="Google Shape;385;p12"/>
            <p:cNvPicPr preferRelativeResize="0"/>
            <p:nvPr/>
          </p:nvPicPr>
          <p:blipFill rotWithShape="1">
            <a:blip r:embed="rId5">
              <a:alphaModFix/>
            </a:blip>
            <a:srcRect/>
            <a:stretch/>
          </p:blipFill>
          <p:spPr>
            <a:xfrm>
              <a:off x="6492642" y="3074263"/>
              <a:ext cx="2691335" cy="1611616"/>
            </a:xfrm>
            <a:prstGeom prst="rect">
              <a:avLst/>
            </a:prstGeom>
            <a:solidFill>
              <a:srgbClr val="000000">
                <a:alpha val="0"/>
              </a:srgbClr>
            </a:solidFill>
            <a:ln>
              <a:noFill/>
            </a:ln>
          </p:spPr>
        </p:pic>
        <p:pic>
          <p:nvPicPr>
            <p:cNvPr id="386" name="Google Shape;386;p12"/>
            <p:cNvPicPr preferRelativeResize="0"/>
            <p:nvPr/>
          </p:nvPicPr>
          <p:blipFill rotWithShape="1">
            <a:blip r:embed="rId6">
              <a:alphaModFix/>
            </a:blip>
            <a:srcRect/>
            <a:stretch/>
          </p:blipFill>
          <p:spPr>
            <a:xfrm>
              <a:off x="647914" y="4642887"/>
              <a:ext cx="2691335" cy="1576216"/>
            </a:xfrm>
            <a:prstGeom prst="rect">
              <a:avLst/>
            </a:prstGeom>
            <a:solidFill>
              <a:srgbClr val="000000">
                <a:alpha val="0"/>
              </a:srgbClr>
            </a:solidFill>
            <a:ln>
              <a:noFill/>
            </a:ln>
          </p:spPr>
        </p:pic>
      </p:grpSp>
      <p:pic>
        <p:nvPicPr>
          <p:cNvPr id="4098" name="Picture 2" descr="Fruit, Food, Grow, Tree, Leaf, Nature">
            <a:extLst>
              <a:ext uri="{FF2B5EF4-FFF2-40B4-BE49-F238E27FC236}">
                <a16:creationId xmlns:a16="http://schemas.microsoft.com/office/drawing/2014/main" id="{0F0D07D1-2EDA-4269-9C21-BBDF53FF06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2604" y="744442"/>
            <a:ext cx="2196616" cy="160958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ncome Tax, Calculation, Calculate">
            <a:extLst>
              <a:ext uri="{FF2B5EF4-FFF2-40B4-BE49-F238E27FC236}">
                <a16:creationId xmlns:a16="http://schemas.microsoft.com/office/drawing/2014/main" id="{E29E6060-546F-48E1-867B-A42283838D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2771" y="5510816"/>
            <a:ext cx="1228329" cy="8188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FB0C70C-0E8C-4193-8E31-8D22399A1671}"/>
              </a:ext>
            </a:extLst>
          </p:cNvPr>
          <p:cNvSpPr/>
          <p:nvPr/>
        </p:nvSpPr>
        <p:spPr>
          <a:xfrm>
            <a:off x="3717633" y="4867490"/>
            <a:ext cx="2739783" cy="707886"/>
          </a:xfrm>
          <a:prstGeom prst="rect">
            <a:avLst/>
          </a:prstGeom>
        </p:spPr>
        <p:txBody>
          <a:bodyPr wrap="square">
            <a:spAutoFit/>
          </a:bodyPr>
          <a:lstStyle/>
          <a:p>
            <a:r>
              <a:rPr lang="en-GB" sz="2000" dirty="0"/>
              <a:t>Government </a:t>
            </a:r>
          </a:p>
          <a:p>
            <a:r>
              <a:rPr lang="en-GB" sz="2000" dirty="0"/>
              <a:t>taxes</a:t>
            </a:r>
          </a:p>
        </p:txBody>
      </p:sp>
      <p:cxnSp>
        <p:nvCxnSpPr>
          <p:cNvPr id="28" name="Google Shape;381;p12">
            <a:extLst>
              <a:ext uri="{FF2B5EF4-FFF2-40B4-BE49-F238E27FC236}">
                <a16:creationId xmlns:a16="http://schemas.microsoft.com/office/drawing/2014/main" id="{A92F0846-E481-4FF5-9AD8-232E4264C909}"/>
              </a:ext>
            </a:extLst>
          </p:cNvPr>
          <p:cNvCxnSpPr>
            <a:cxnSpLocks/>
          </p:cNvCxnSpPr>
          <p:nvPr/>
        </p:nvCxnSpPr>
        <p:spPr>
          <a:xfrm flipV="1">
            <a:off x="3332893" y="4218816"/>
            <a:ext cx="2175351" cy="873592"/>
          </a:xfrm>
          <a:prstGeom prst="straightConnector1">
            <a:avLst/>
          </a:prstGeom>
          <a:noFill/>
          <a:ln w="38100" cap="flat" cmpd="sng">
            <a:solidFill>
              <a:srgbClr val="FF0000"/>
            </a:solidFill>
            <a:prstDash val="solid"/>
            <a:miter lim="800000"/>
            <a:headEnd type="oval" w="med" len="med"/>
            <a:tailEnd type="triangle" w="med" len="med"/>
          </a:ln>
        </p:spPr>
      </p:cxnSp>
      <p:cxnSp>
        <p:nvCxnSpPr>
          <p:cNvPr id="31" name="Google Shape;381;p12">
            <a:extLst>
              <a:ext uri="{FF2B5EF4-FFF2-40B4-BE49-F238E27FC236}">
                <a16:creationId xmlns:a16="http://schemas.microsoft.com/office/drawing/2014/main" id="{6EBEDBF4-8CE1-43B8-886D-1D5007FEEBD6}"/>
              </a:ext>
            </a:extLst>
          </p:cNvPr>
          <p:cNvCxnSpPr>
            <a:cxnSpLocks/>
          </p:cNvCxnSpPr>
          <p:nvPr/>
        </p:nvCxnSpPr>
        <p:spPr>
          <a:xfrm flipV="1">
            <a:off x="3289502" y="2086268"/>
            <a:ext cx="2175351" cy="873592"/>
          </a:xfrm>
          <a:prstGeom prst="straightConnector1">
            <a:avLst/>
          </a:prstGeom>
          <a:noFill/>
          <a:ln w="38100" cap="flat" cmpd="sng">
            <a:solidFill>
              <a:srgbClr val="FF0000"/>
            </a:solidFill>
            <a:prstDash val="solid"/>
            <a:miter lim="800000"/>
            <a:headEnd type="oval" w="med" len="med"/>
            <a:tailEnd type="triangle" w="med" len="med"/>
          </a:ln>
        </p:spPr>
      </p:cxnSp>
      <p:cxnSp>
        <p:nvCxnSpPr>
          <p:cNvPr id="32" name="Google Shape;381;p12">
            <a:extLst>
              <a:ext uri="{FF2B5EF4-FFF2-40B4-BE49-F238E27FC236}">
                <a16:creationId xmlns:a16="http://schemas.microsoft.com/office/drawing/2014/main" id="{3A04F38B-E218-478A-B90D-99253D26C005}"/>
              </a:ext>
            </a:extLst>
          </p:cNvPr>
          <p:cNvCxnSpPr>
            <a:cxnSpLocks/>
          </p:cNvCxnSpPr>
          <p:nvPr/>
        </p:nvCxnSpPr>
        <p:spPr>
          <a:xfrm flipH="1" flipV="1">
            <a:off x="3109388" y="1049522"/>
            <a:ext cx="2314115" cy="819846"/>
          </a:xfrm>
          <a:prstGeom prst="straightConnector1">
            <a:avLst/>
          </a:prstGeom>
          <a:noFill/>
          <a:ln w="38100" cap="flat" cmpd="sng">
            <a:solidFill>
              <a:srgbClr val="FF0000"/>
            </a:solidFill>
            <a:prstDash val="solid"/>
            <a:miter lim="800000"/>
            <a:headEnd type="oval" w="med" len="med"/>
            <a:tailEnd type="triangle" w="med" len="med"/>
          </a:ln>
        </p:spPr>
      </p:cxnSp>
      <p:cxnSp>
        <p:nvCxnSpPr>
          <p:cNvPr id="33" name="Google Shape;381;p12">
            <a:extLst>
              <a:ext uri="{FF2B5EF4-FFF2-40B4-BE49-F238E27FC236}">
                <a16:creationId xmlns:a16="http://schemas.microsoft.com/office/drawing/2014/main" id="{3B671066-C0FE-4ACF-B173-1B72D035A4B2}"/>
              </a:ext>
            </a:extLst>
          </p:cNvPr>
          <p:cNvCxnSpPr>
            <a:cxnSpLocks/>
          </p:cNvCxnSpPr>
          <p:nvPr/>
        </p:nvCxnSpPr>
        <p:spPr>
          <a:xfrm flipH="1" flipV="1">
            <a:off x="3194129" y="3183708"/>
            <a:ext cx="2314115" cy="819846"/>
          </a:xfrm>
          <a:prstGeom prst="straightConnector1">
            <a:avLst/>
          </a:prstGeom>
          <a:noFill/>
          <a:ln w="38100" cap="flat" cmpd="sng">
            <a:solidFill>
              <a:srgbClr val="FF0000"/>
            </a:solidFill>
            <a:prstDash val="solid"/>
            <a:miter lim="800000"/>
            <a:headEnd type="oval" w="med" len="med"/>
            <a:tailEnd type="triangle" w="med" len="med"/>
          </a:ln>
        </p:spPr>
      </p:cxnSp>
    </p:spTree>
    <p:extLst>
      <p:ext uri="{BB962C8B-B14F-4D97-AF65-F5344CB8AC3E}">
        <p14:creationId xmlns:p14="http://schemas.microsoft.com/office/powerpoint/2010/main" val="791255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6" name="Google Shape;356;p11"/>
          <p:cNvSpPr/>
          <p:nvPr/>
        </p:nvSpPr>
        <p:spPr>
          <a:xfrm>
            <a:off x="387471" y="2122179"/>
            <a:ext cx="6777000" cy="4024621"/>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1"/>
          <p:cNvSpPr/>
          <p:nvPr/>
        </p:nvSpPr>
        <p:spPr>
          <a:xfrm>
            <a:off x="6828358" y="4746555"/>
            <a:ext cx="2235195" cy="1822500"/>
          </a:xfrm>
          <a:prstGeom prst="wedgeRectCallout">
            <a:avLst>
              <a:gd name="adj1" fmla="val -67298"/>
              <a:gd name="adj2" fmla="val -99325"/>
            </a:avLst>
          </a:prstGeom>
          <a:solidFill>
            <a:srgbClr val="FFFFFF"/>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1"/>
          <p:cNvSpPr txBox="1"/>
          <p:nvPr/>
        </p:nvSpPr>
        <p:spPr>
          <a:xfrm>
            <a:off x="600764" y="3069572"/>
            <a:ext cx="3680400" cy="2618518"/>
          </a:xfrm>
          <a:prstGeom prst="rect">
            <a:avLst/>
          </a:prstGeom>
          <a:noFill/>
          <a:ln>
            <a:noFill/>
          </a:ln>
        </p:spPr>
        <p:txBody>
          <a:bodyPr spcFirstLastPara="1" wrap="square" lIns="69500" tIns="34725" rIns="69500" bIns="347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Retailer </a:t>
            </a:r>
            <a:endParaRPr sz="1100" b="0" i="0" u="none" strike="noStrike" cap="none" dirty="0">
              <a:solidFill>
                <a:srgbClr val="000000"/>
              </a:solidFill>
              <a:latin typeface="Arial"/>
              <a:ea typeface="Arial"/>
              <a:cs typeface="Arial"/>
              <a:sym typeface="Arial"/>
            </a:endParaRPr>
          </a:p>
          <a:p>
            <a:pPr lvl="0">
              <a:lnSpc>
                <a:spcPct val="115000"/>
              </a:lnSpc>
              <a:buSzPts val="2400"/>
            </a:pPr>
            <a:r>
              <a:rPr lang="en-GB" sz="2400" dirty="0"/>
              <a:t>Processors &amp; grinders</a:t>
            </a:r>
          </a:p>
          <a:p>
            <a:pPr lvl="0">
              <a:lnSpc>
                <a:spcPct val="115000"/>
              </a:lnSpc>
              <a:buSzPts val="2400"/>
            </a:pPr>
            <a:r>
              <a:rPr lang="en-GB" sz="2400" dirty="0"/>
              <a:t>Manufacturer </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Taxes &amp; marketing board  </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Transportation &amp; traders </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Cocoa farmers </a:t>
            </a:r>
            <a:endParaRPr sz="2400" b="0" i="0" u="none" strike="noStrike" cap="none" dirty="0">
              <a:solidFill>
                <a:srgbClr val="000000"/>
              </a:solidFill>
              <a:latin typeface="Arial"/>
              <a:ea typeface="Arial"/>
              <a:cs typeface="Arial"/>
              <a:sym typeface="Arial"/>
            </a:endParaRPr>
          </a:p>
        </p:txBody>
      </p:sp>
      <p:sp>
        <p:nvSpPr>
          <p:cNvPr id="359" name="Google Shape;359;p11"/>
          <p:cNvSpPr txBox="1"/>
          <p:nvPr/>
        </p:nvSpPr>
        <p:spPr>
          <a:xfrm>
            <a:off x="0" y="61851"/>
            <a:ext cx="9079800" cy="1547456"/>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3200" b="1" i="0" u="none" strike="noStrike" cap="none" dirty="0">
                <a:solidFill>
                  <a:srgbClr val="913F53"/>
                </a:solidFill>
              </a:rPr>
              <a:t>Draw a pie chart to show what proportion of the money you pay for a chocolate bar </a:t>
            </a:r>
          </a:p>
          <a:p>
            <a:pPr marL="0" marR="0" lvl="0" indent="0" algn="ctr" rtl="0">
              <a:lnSpc>
                <a:spcPct val="100000"/>
              </a:lnSpc>
              <a:spcBef>
                <a:spcPts val="0"/>
              </a:spcBef>
              <a:spcAft>
                <a:spcPts val="0"/>
              </a:spcAft>
              <a:buClr>
                <a:srgbClr val="000000"/>
              </a:buClr>
              <a:buSzPts val="2400"/>
              <a:buFont typeface="Arial"/>
              <a:buNone/>
            </a:pPr>
            <a:r>
              <a:rPr lang="en-GB" sz="3200" b="1" i="0" u="none" strike="noStrike" cap="none" dirty="0">
                <a:solidFill>
                  <a:srgbClr val="913F53"/>
                </a:solidFill>
              </a:rPr>
              <a:t>you think each group gets.</a:t>
            </a:r>
            <a:endParaRPr sz="3200" b="0" i="0" u="none" strike="noStrike" cap="none" dirty="0">
              <a:solidFill>
                <a:srgbClr val="000000"/>
              </a:solidFill>
              <a:latin typeface="Arial"/>
              <a:ea typeface="Arial"/>
              <a:cs typeface="Arial"/>
              <a:sym typeface="Arial"/>
            </a:endParaRPr>
          </a:p>
        </p:txBody>
      </p:sp>
      <p:sp>
        <p:nvSpPr>
          <p:cNvPr id="360" name="Google Shape;360;p11"/>
          <p:cNvSpPr txBox="1"/>
          <p:nvPr/>
        </p:nvSpPr>
        <p:spPr>
          <a:xfrm>
            <a:off x="6971958" y="4865753"/>
            <a:ext cx="1918042" cy="1609011"/>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2000" b="0" i="0" u="none" strike="noStrike" cap="none" dirty="0">
                <a:solidFill>
                  <a:srgbClr val="FF0000"/>
                </a:solidFill>
                <a:latin typeface="Arial"/>
                <a:ea typeface="Arial"/>
                <a:cs typeface="Arial"/>
                <a:sym typeface="Arial"/>
              </a:rPr>
              <a:t>This is just a guess. Don't worry  about it being wrong, just have a go!</a:t>
            </a:r>
            <a:endParaRPr sz="2000" b="0" i="0" u="none" strike="noStrike" cap="none" dirty="0">
              <a:solidFill>
                <a:srgbClr val="FF0000"/>
              </a:solidFill>
              <a:latin typeface="Arial"/>
              <a:ea typeface="Arial"/>
              <a:cs typeface="Arial"/>
              <a:sym typeface="Arial"/>
            </a:endParaRPr>
          </a:p>
        </p:txBody>
      </p:sp>
      <p:sp>
        <p:nvSpPr>
          <p:cNvPr id="12" name="Google Shape;357;p11">
            <a:extLst>
              <a:ext uri="{FF2B5EF4-FFF2-40B4-BE49-F238E27FC236}">
                <a16:creationId xmlns:a16="http://schemas.microsoft.com/office/drawing/2014/main" id="{0783026F-1C08-4749-B5E4-7F2429A79800}"/>
              </a:ext>
            </a:extLst>
          </p:cNvPr>
          <p:cNvSpPr txBox="1"/>
          <p:nvPr/>
        </p:nvSpPr>
        <p:spPr>
          <a:xfrm>
            <a:off x="4595320" y="2291641"/>
            <a:ext cx="2191560" cy="636437"/>
          </a:xfrm>
          <a:prstGeom prst="rect">
            <a:avLst/>
          </a:prstGeom>
          <a:noFill/>
          <a:ln>
            <a:noFill/>
          </a:ln>
        </p:spPr>
        <p:txBody>
          <a:bodyPr spcFirstLastPara="1" wrap="square" lIns="69500" tIns="34725" rIns="69500" bIns="347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GB" sz="1600" dirty="0"/>
              <a:t>Percentage of the cost of the chocolate bar</a:t>
            </a:r>
            <a:endParaRPr sz="1600" b="0" i="0" u="none" strike="noStrike" cap="none" dirty="0">
              <a:solidFill>
                <a:srgbClr val="000000"/>
              </a:solidFill>
              <a:latin typeface="Arial"/>
              <a:ea typeface="Arial"/>
              <a:cs typeface="Arial"/>
              <a:sym typeface="Arial"/>
            </a:endParaRPr>
          </a:p>
        </p:txBody>
      </p:sp>
      <p:sp>
        <p:nvSpPr>
          <p:cNvPr id="13" name="Google Shape;357;p11">
            <a:extLst>
              <a:ext uri="{FF2B5EF4-FFF2-40B4-BE49-F238E27FC236}">
                <a16:creationId xmlns:a16="http://schemas.microsoft.com/office/drawing/2014/main" id="{58152511-AE28-4E50-AD06-65D3B4F168FE}"/>
              </a:ext>
            </a:extLst>
          </p:cNvPr>
          <p:cNvSpPr txBox="1"/>
          <p:nvPr/>
        </p:nvSpPr>
        <p:spPr>
          <a:xfrm>
            <a:off x="1258554" y="2392222"/>
            <a:ext cx="2602246" cy="353283"/>
          </a:xfrm>
          <a:prstGeom prst="rect">
            <a:avLst/>
          </a:prstGeom>
          <a:noFill/>
          <a:ln>
            <a:noFill/>
          </a:ln>
        </p:spPr>
        <p:txBody>
          <a:bodyPr spcFirstLastPara="1" wrap="square" lIns="69500" tIns="34725" rIns="69500" bIns="347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GB" sz="1600" dirty="0"/>
              <a:t>Role in the ‘cocoa chain’</a:t>
            </a:r>
            <a:endParaRPr sz="1600" b="0" i="0" u="none" strike="noStrike" cap="none" dirty="0">
              <a:solidFill>
                <a:srgbClr val="000000"/>
              </a:solidFill>
              <a:latin typeface="Arial"/>
              <a:ea typeface="Arial"/>
              <a:cs typeface="Arial"/>
              <a:sym typeface="Arial"/>
            </a:endParaRPr>
          </a:p>
        </p:txBody>
      </p:sp>
      <p:cxnSp>
        <p:nvCxnSpPr>
          <p:cNvPr id="3" name="Straight Connector 2">
            <a:extLst>
              <a:ext uri="{FF2B5EF4-FFF2-40B4-BE49-F238E27FC236}">
                <a16:creationId xmlns:a16="http://schemas.microsoft.com/office/drawing/2014/main" id="{172774DF-E18F-4FAC-81EB-FD46C4B4FEBB}"/>
              </a:ext>
            </a:extLst>
          </p:cNvPr>
          <p:cNvCxnSpPr/>
          <p:nvPr/>
        </p:nvCxnSpPr>
        <p:spPr>
          <a:xfrm>
            <a:off x="4338320" y="2270302"/>
            <a:ext cx="0" cy="3438731"/>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7F72D856-A5C4-4E2F-9F47-B9801830C020}"/>
              </a:ext>
            </a:extLst>
          </p:cNvPr>
          <p:cNvCxnSpPr>
            <a:cxnSpLocks/>
          </p:cNvCxnSpPr>
          <p:nvPr/>
        </p:nvCxnSpPr>
        <p:spPr>
          <a:xfrm>
            <a:off x="467360" y="2958558"/>
            <a:ext cx="6556199"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20" name="Google Shape;357;p11">
            <a:extLst>
              <a:ext uri="{FF2B5EF4-FFF2-40B4-BE49-F238E27FC236}">
                <a16:creationId xmlns:a16="http://schemas.microsoft.com/office/drawing/2014/main" id="{FD826144-1E7B-4F72-9AB1-422EBBBD45A5}"/>
              </a:ext>
            </a:extLst>
          </p:cNvPr>
          <p:cNvSpPr txBox="1"/>
          <p:nvPr/>
        </p:nvSpPr>
        <p:spPr>
          <a:xfrm>
            <a:off x="4937287" y="3054151"/>
            <a:ext cx="1442612" cy="494860"/>
          </a:xfrm>
          <a:prstGeom prst="rect">
            <a:avLst/>
          </a:prstGeom>
          <a:noFill/>
          <a:ln>
            <a:noFill/>
          </a:ln>
        </p:spPr>
        <p:txBody>
          <a:bodyPr spcFirstLastPara="1" wrap="square" lIns="69500" tIns="34725" rIns="69500" bIns="347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a:t>
            </a:r>
            <a:endParaRPr sz="2400" b="0" i="0" u="none" strike="noStrike" cap="none" dirty="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6" name="Google Shape;356;p11"/>
          <p:cNvSpPr/>
          <p:nvPr/>
        </p:nvSpPr>
        <p:spPr>
          <a:xfrm>
            <a:off x="131617" y="902977"/>
            <a:ext cx="8870143" cy="5809209"/>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1"/>
          <p:cNvSpPr txBox="1"/>
          <p:nvPr/>
        </p:nvSpPr>
        <p:spPr>
          <a:xfrm>
            <a:off x="1897440" y="1909710"/>
            <a:ext cx="2054800" cy="4742176"/>
          </a:xfrm>
          <a:prstGeom prst="rect">
            <a:avLst/>
          </a:prstGeom>
          <a:noFill/>
          <a:ln>
            <a:noFill/>
          </a:ln>
        </p:spPr>
        <p:txBody>
          <a:bodyPr spcFirstLastPara="1" wrap="square" lIns="69500" tIns="34725" rIns="69500" bIns="347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Retailer</a:t>
            </a:r>
          </a:p>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 </a:t>
            </a:r>
            <a:endParaRPr sz="1100" b="0" i="0" u="none" strike="noStrike" cap="none" dirty="0">
              <a:solidFill>
                <a:srgbClr val="000000"/>
              </a:solidFill>
              <a:latin typeface="Arial"/>
              <a:ea typeface="Arial"/>
              <a:cs typeface="Arial"/>
              <a:sym typeface="Arial"/>
            </a:endParaRPr>
          </a:p>
          <a:p>
            <a:pPr lvl="0">
              <a:lnSpc>
                <a:spcPct val="115000"/>
              </a:lnSpc>
              <a:buSzPts val="2400"/>
            </a:pPr>
            <a:r>
              <a:rPr lang="en-GB" sz="2400" dirty="0"/>
              <a:t>Processor</a:t>
            </a:r>
          </a:p>
          <a:p>
            <a:pPr lvl="0">
              <a:lnSpc>
                <a:spcPct val="115000"/>
              </a:lnSpc>
              <a:buSzPts val="2400"/>
            </a:pPr>
            <a:endParaRPr lang="en-GB" sz="2400" dirty="0"/>
          </a:p>
          <a:p>
            <a:pPr lvl="0">
              <a:lnSpc>
                <a:spcPct val="115000"/>
              </a:lnSpc>
              <a:buSzPts val="2400"/>
            </a:pPr>
            <a:r>
              <a:rPr lang="en-GB" sz="2400" dirty="0"/>
              <a:t>Manufacturer </a:t>
            </a:r>
          </a:p>
          <a:p>
            <a:pPr lvl="0">
              <a:lnSpc>
                <a:spcPct val="115000"/>
              </a:lnSpc>
              <a:buSzPts val="2400"/>
            </a:pPr>
            <a:endParaRPr lang="en-GB" sz="2400" b="0" i="0" u="none" strike="noStrike" cap="none" dirty="0">
              <a:solidFill>
                <a:srgbClr val="000000"/>
              </a:solidFill>
              <a:latin typeface="Arial"/>
              <a:ea typeface="Arial"/>
              <a:cs typeface="Arial"/>
              <a:sym typeface="Arial"/>
            </a:endParaRPr>
          </a:p>
          <a:p>
            <a:pPr lvl="0">
              <a:lnSpc>
                <a:spcPct val="115000"/>
              </a:lnSpc>
              <a:buSzPts val="2400"/>
            </a:pPr>
            <a:r>
              <a:rPr lang="en-GB" sz="2400" b="0" i="0" u="none" strike="noStrike" cap="none" dirty="0">
                <a:solidFill>
                  <a:srgbClr val="000000"/>
                </a:solidFill>
                <a:latin typeface="Arial"/>
                <a:ea typeface="Arial"/>
                <a:cs typeface="Arial"/>
                <a:sym typeface="Arial"/>
              </a:rPr>
              <a:t>Taxes</a:t>
            </a:r>
          </a:p>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  </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Transporter</a:t>
            </a:r>
          </a:p>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 </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Cocoa farmer </a:t>
            </a:r>
            <a:endParaRPr sz="2400" b="0" i="0" u="none" strike="noStrike" cap="none" dirty="0">
              <a:solidFill>
                <a:srgbClr val="000000"/>
              </a:solidFill>
              <a:latin typeface="Arial"/>
              <a:ea typeface="Arial"/>
              <a:cs typeface="Arial"/>
              <a:sym typeface="Arial"/>
            </a:endParaRPr>
          </a:p>
        </p:txBody>
      </p:sp>
      <p:sp>
        <p:nvSpPr>
          <p:cNvPr id="359" name="Google Shape;359;p11"/>
          <p:cNvSpPr txBox="1"/>
          <p:nvPr/>
        </p:nvSpPr>
        <p:spPr>
          <a:xfrm>
            <a:off x="0" y="61851"/>
            <a:ext cx="9079800" cy="562571"/>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3200" b="1" dirty="0">
                <a:solidFill>
                  <a:srgbClr val="913F53"/>
                </a:solidFill>
                <a:latin typeface="Arial"/>
                <a:ea typeface="Arial"/>
                <a:cs typeface="Arial"/>
                <a:sym typeface="Arial"/>
              </a:rPr>
              <a:t>Who do you think gets the money? </a:t>
            </a:r>
            <a:endParaRPr sz="3200" b="0" i="0" u="none" strike="noStrike" cap="none" dirty="0">
              <a:solidFill>
                <a:srgbClr val="000000"/>
              </a:solidFill>
              <a:latin typeface="Arial"/>
              <a:ea typeface="Arial"/>
              <a:cs typeface="Arial"/>
              <a:sym typeface="Arial"/>
            </a:endParaRPr>
          </a:p>
        </p:txBody>
      </p:sp>
      <p:sp>
        <p:nvSpPr>
          <p:cNvPr id="12" name="Google Shape;357;p11">
            <a:extLst>
              <a:ext uri="{FF2B5EF4-FFF2-40B4-BE49-F238E27FC236}">
                <a16:creationId xmlns:a16="http://schemas.microsoft.com/office/drawing/2014/main" id="{0783026F-1C08-4749-B5E4-7F2429A79800}"/>
              </a:ext>
            </a:extLst>
          </p:cNvPr>
          <p:cNvSpPr txBox="1"/>
          <p:nvPr/>
        </p:nvSpPr>
        <p:spPr>
          <a:xfrm>
            <a:off x="4277361" y="1028349"/>
            <a:ext cx="2191560" cy="636437"/>
          </a:xfrm>
          <a:prstGeom prst="rect">
            <a:avLst/>
          </a:prstGeom>
          <a:noFill/>
          <a:ln>
            <a:noFill/>
          </a:ln>
        </p:spPr>
        <p:txBody>
          <a:bodyPr spcFirstLastPara="1" wrap="square" lIns="69500" tIns="34725" rIns="69500" bIns="347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GB" sz="1600" dirty="0"/>
              <a:t>Percentage of the cost of the chocolate bar</a:t>
            </a:r>
            <a:endParaRPr sz="1600" b="0" i="0" u="none" strike="noStrike" cap="none" dirty="0">
              <a:solidFill>
                <a:srgbClr val="000000"/>
              </a:solidFill>
              <a:latin typeface="Arial"/>
              <a:ea typeface="Arial"/>
              <a:cs typeface="Arial"/>
              <a:sym typeface="Arial"/>
            </a:endParaRPr>
          </a:p>
        </p:txBody>
      </p:sp>
      <p:sp>
        <p:nvSpPr>
          <p:cNvPr id="13" name="Google Shape;357;p11">
            <a:extLst>
              <a:ext uri="{FF2B5EF4-FFF2-40B4-BE49-F238E27FC236}">
                <a16:creationId xmlns:a16="http://schemas.microsoft.com/office/drawing/2014/main" id="{58152511-AE28-4E50-AD06-65D3B4F168FE}"/>
              </a:ext>
            </a:extLst>
          </p:cNvPr>
          <p:cNvSpPr txBox="1"/>
          <p:nvPr/>
        </p:nvSpPr>
        <p:spPr>
          <a:xfrm>
            <a:off x="1421972" y="1091591"/>
            <a:ext cx="2602246" cy="353283"/>
          </a:xfrm>
          <a:prstGeom prst="rect">
            <a:avLst/>
          </a:prstGeom>
          <a:noFill/>
          <a:ln>
            <a:noFill/>
          </a:ln>
        </p:spPr>
        <p:txBody>
          <a:bodyPr spcFirstLastPara="1" wrap="square" lIns="69500" tIns="34725" rIns="69500" bIns="347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GB" sz="1600" dirty="0"/>
              <a:t>Role in the ‘cocoa chain’</a:t>
            </a:r>
            <a:endParaRPr sz="1600" b="0" i="0" u="none" strike="noStrike" cap="none" dirty="0">
              <a:solidFill>
                <a:srgbClr val="000000"/>
              </a:solidFill>
              <a:latin typeface="Arial"/>
              <a:ea typeface="Arial"/>
              <a:cs typeface="Arial"/>
              <a:sym typeface="Arial"/>
            </a:endParaRPr>
          </a:p>
        </p:txBody>
      </p:sp>
      <p:cxnSp>
        <p:nvCxnSpPr>
          <p:cNvPr id="3" name="Straight Connector 2">
            <a:extLst>
              <a:ext uri="{FF2B5EF4-FFF2-40B4-BE49-F238E27FC236}">
                <a16:creationId xmlns:a16="http://schemas.microsoft.com/office/drawing/2014/main" id="{172774DF-E18F-4FAC-81EB-FD46C4B4FEBB}"/>
              </a:ext>
            </a:extLst>
          </p:cNvPr>
          <p:cNvCxnSpPr>
            <a:cxnSpLocks/>
          </p:cNvCxnSpPr>
          <p:nvPr/>
        </p:nvCxnSpPr>
        <p:spPr>
          <a:xfrm>
            <a:off x="4074160" y="1040942"/>
            <a:ext cx="0" cy="5533281"/>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7F72D856-A5C4-4E2F-9F47-B9801830C020}"/>
              </a:ext>
            </a:extLst>
          </p:cNvPr>
          <p:cNvCxnSpPr>
            <a:cxnSpLocks/>
          </p:cNvCxnSpPr>
          <p:nvPr/>
        </p:nvCxnSpPr>
        <p:spPr>
          <a:xfrm>
            <a:off x="467360" y="1790158"/>
            <a:ext cx="831088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pic>
        <p:nvPicPr>
          <p:cNvPr id="17" name="Picture 2" descr="Fruit, Food, Grow, Tree, Leaf, Nature">
            <a:extLst>
              <a:ext uri="{FF2B5EF4-FFF2-40B4-BE49-F238E27FC236}">
                <a16:creationId xmlns:a16="http://schemas.microsoft.com/office/drawing/2014/main" id="{EF839C68-289A-4708-9390-197590ACE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960" y="5955023"/>
            <a:ext cx="872960" cy="639669"/>
          </a:xfrm>
          <a:prstGeom prst="rect">
            <a:avLst/>
          </a:prstGeom>
          <a:noFill/>
          <a:extLst>
            <a:ext uri="{909E8E84-426E-40DD-AFC4-6F175D3DCCD1}">
              <a14:hiddenFill xmlns:a14="http://schemas.microsoft.com/office/drawing/2010/main">
                <a:solidFill>
                  <a:srgbClr val="FFFFFF"/>
                </a:solidFill>
              </a14:hiddenFill>
            </a:ext>
          </a:extLst>
        </p:spPr>
      </p:pic>
      <p:pic>
        <p:nvPicPr>
          <p:cNvPr id="18" name="Google Shape;383;p12">
            <a:extLst>
              <a:ext uri="{FF2B5EF4-FFF2-40B4-BE49-F238E27FC236}">
                <a16:creationId xmlns:a16="http://schemas.microsoft.com/office/drawing/2014/main" id="{56891043-F5EE-4B55-925C-C3D8BCB121B4}"/>
              </a:ext>
            </a:extLst>
          </p:cNvPr>
          <p:cNvPicPr preferRelativeResize="0"/>
          <p:nvPr/>
        </p:nvPicPr>
        <p:blipFill rotWithShape="1">
          <a:blip r:embed="rId4">
            <a:alphaModFix/>
          </a:blip>
          <a:srcRect/>
          <a:stretch/>
        </p:blipFill>
        <p:spPr>
          <a:xfrm>
            <a:off x="800960" y="2738293"/>
            <a:ext cx="872960" cy="639664"/>
          </a:xfrm>
          <a:prstGeom prst="rect">
            <a:avLst/>
          </a:prstGeom>
          <a:solidFill>
            <a:srgbClr val="000000">
              <a:alpha val="0"/>
            </a:srgbClr>
          </a:solidFill>
          <a:ln>
            <a:noFill/>
          </a:ln>
        </p:spPr>
      </p:pic>
      <p:pic>
        <p:nvPicPr>
          <p:cNvPr id="19" name="Google Shape;386;p12">
            <a:extLst>
              <a:ext uri="{FF2B5EF4-FFF2-40B4-BE49-F238E27FC236}">
                <a16:creationId xmlns:a16="http://schemas.microsoft.com/office/drawing/2014/main" id="{891B2608-639A-453D-90C3-88677EBE0A49}"/>
              </a:ext>
            </a:extLst>
          </p:cNvPr>
          <p:cNvPicPr preferRelativeResize="0"/>
          <p:nvPr/>
        </p:nvPicPr>
        <p:blipFill rotWithShape="1">
          <a:blip r:embed="rId5">
            <a:alphaModFix/>
          </a:blip>
          <a:srcRect/>
          <a:stretch/>
        </p:blipFill>
        <p:spPr>
          <a:xfrm>
            <a:off x="800960" y="1936143"/>
            <a:ext cx="872961" cy="578167"/>
          </a:xfrm>
          <a:prstGeom prst="rect">
            <a:avLst/>
          </a:prstGeom>
          <a:solidFill>
            <a:srgbClr val="000000">
              <a:alpha val="0"/>
            </a:srgbClr>
          </a:solidFill>
          <a:ln>
            <a:noFill/>
          </a:ln>
        </p:spPr>
      </p:pic>
      <p:pic>
        <p:nvPicPr>
          <p:cNvPr id="21" name="Google Shape;385;p12">
            <a:extLst>
              <a:ext uri="{FF2B5EF4-FFF2-40B4-BE49-F238E27FC236}">
                <a16:creationId xmlns:a16="http://schemas.microsoft.com/office/drawing/2014/main" id="{E9AE59A0-568C-4541-8830-B5F1B8DCB65C}"/>
              </a:ext>
            </a:extLst>
          </p:cNvPr>
          <p:cNvPicPr preferRelativeResize="0"/>
          <p:nvPr/>
        </p:nvPicPr>
        <p:blipFill rotWithShape="1">
          <a:blip r:embed="rId6">
            <a:alphaModFix/>
          </a:blip>
          <a:srcRect/>
          <a:stretch/>
        </p:blipFill>
        <p:spPr>
          <a:xfrm>
            <a:off x="800960" y="3622260"/>
            <a:ext cx="872960" cy="639664"/>
          </a:xfrm>
          <a:prstGeom prst="rect">
            <a:avLst/>
          </a:prstGeom>
          <a:solidFill>
            <a:srgbClr val="000000">
              <a:alpha val="0"/>
            </a:srgbClr>
          </a:solidFill>
          <a:ln>
            <a:noFill/>
          </a:ln>
        </p:spPr>
      </p:pic>
      <p:pic>
        <p:nvPicPr>
          <p:cNvPr id="22" name="Google Shape;384;p12">
            <a:extLst>
              <a:ext uri="{FF2B5EF4-FFF2-40B4-BE49-F238E27FC236}">
                <a16:creationId xmlns:a16="http://schemas.microsoft.com/office/drawing/2014/main" id="{5A858431-09E3-47FD-9680-3FD3ECBF37C3}"/>
              </a:ext>
            </a:extLst>
          </p:cNvPr>
          <p:cNvPicPr preferRelativeResize="0"/>
          <p:nvPr/>
        </p:nvPicPr>
        <p:blipFill rotWithShape="1">
          <a:blip r:embed="rId7">
            <a:alphaModFix/>
          </a:blip>
          <a:srcRect/>
          <a:stretch/>
        </p:blipFill>
        <p:spPr>
          <a:xfrm>
            <a:off x="800961" y="5193905"/>
            <a:ext cx="872960" cy="578167"/>
          </a:xfrm>
          <a:prstGeom prst="rect">
            <a:avLst/>
          </a:prstGeom>
          <a:solidFill>
            <a:srgbClr val="000000">
              <a:alpha val="0"/>
            </a:srgbClr>
          </a:solidFill>
          <a:ln>
            <a:noFill/>
          </a:ln>
        </p:spPr>
      </p:pic>
      <p:pic>
        <p:nvPicPr>
          <p:cNvPr id="23" name="Picture 2" descr="Income Tax, Calculation, Calculate">
            <a:extLst>
              <a:ext uri="{FF2B5EF4-FFF2-40B4-BE49-F238E27FC236}">
                <a16:creationId xmlns:a16="http://schemas.microsoft.com/office/drawing/2014/main" id="{649464D7-6E16-4C0C-BF63-7915B8B2C0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960" y="4444875"/>
            <a:ext cx="849119" cy="566079"/>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357;p11">
            <a:extLst>
              <a:ext uri="{FF2B5EF4-FFF2-40B4-BE49-F238E27FC236}">
                <a16:creationId xmlns:a16="http://schemas.microsoft.com/office/drawing/2014/main" id="{22CCD9BF-DA62-418E-B7FB-40EAFC8DB9AB}"/>
              </a:ext>
            </a:extLst>
          </p:cNvPr>
          <p:cNvSpPr txBox="1"/>
          <p:nvPr/>
        </p:nvSpPr>
        <p:spPr>
          <a:xfrm>
            <a:off x="7164765" y="1014443"/>
            <a:ext cx="1196915" cy="636437"/>
          </a:xfrm>
          <a:prstGeom prst="rect">
            <a:avLst/>
          </a:prstGeom>
          <a:noFill/>
          <a:ln>
            <a:noFill/>
          </a:ln>
        </p:spPr>
        <p:txBody>
          <a:bodyPr spcFirstLastPara="1" wrap="square" lIns="69500" tIns="34725" rIns="69500" bIns="347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GB" sz="1600" dirty="0"/>
              <a:t>Pie chart</a:t>
            </a:r>
          </a:p>
          <a:p>
            <a:pPr marL="0" marR="0" lvl="0" indent="0" algn="l" rtl="0">
              <a:lnSpc>
                <a:spcPct val="115000"/>
              </a:lnSpc>
              <a:spcBef>
                <a:spcPts val="0"/>
              </a:spcBef>
              <a:spcAft>
                <a:spcPts val="0"/>
              </a:spcAft>
              <a:buClr>
                <a:srgbClr val="000000"/>
              </a:buClr>
              <a:buSzPts val="2400"/>
              <a:buFont typeface="Arial"/>
              <a:buNone/>
            </a:pPr>
            <a:r>
              <a:rPr lang="en-GB" sz="1600" dirty="0"/>
              <a:t>angle</a:t>
            </a:r>
            <a:endParaRPr sz="1600" b="0" i="0" u="none" strike="noStrike" cap="none" dirty="0">
              <a:solidFill>
                <a:srgbClr val="000000"/>
              </a:solidFill>
              <a:latin typeface="Arial"/>
              <a:ea typeface="Arial"/>
              <a:cs typeface="Arial"/>
              <a:sym typeface="Arial"/>
            </a:endParaRPr>
          </a:p>
        </p:txBody>
      </p:sp>
      <p:cxnSp>
        <p:nvCxnSpPr>
          <p:cNvPr id="26" name="Straight Connector 25">
            <a:extLst>
              <a:ext uri="{FF2B5EF4-FFF2-40B4-BE49-F238E27FC236}">
                <a16:creationId xmlns:a16="http://schemas.microsoft.com/office/drawing/2014/main" id="{2403C983-58BD-4944-8051-B3F5B9ADD3DB}"/>
              </a:ext>
            </a:extLst>
          </p:cNvPr>
          <p:cNvCxnSpPr>
            <a:cxnSpLocks/>
          </p:cNvCxnSpPr>
          <p:nvPr/>
        </p:nvCxnSpPr>
        <p:spPr>
          <a:xfrm>
            <a:off x="6888480" y="1028349"/>
            <a:ext cx="0" cy="5533281"/>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57298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6" name="Google Shape;356;p11"/>
          <p:cNvSpPr/>
          <p:nvPr/>
        </p:nvSpPr>
        <p:spPr>
          <a:xfrm>
            <a:off x="131617" y="902977"/>
            <a:ext cx="8870143" cy="5809209"/>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1"/>
          <p:cNvSpPr txBox="1"/>
          <p:nvPr/>
        </p:nvSpPr>
        <p:spPr>
          <a:xfrm>
            <a:off x="1897440" y="1909710"/>
            <a:ext cx="2054800" cy="4742176"/>
          </a:xfrm>
          <a:prstGeom prst="rect">
            <a:avLst/>
          </a:prstGeom>
          <a:noFill/>
          <a:ln>
            <a:noFill/>
          </a:ln>
        </p:spPr>
        <p:txBody>
          <a:bodyPr spcFirstLastPara="1" wrap="square" lIns="69500" tIns="34725" rIns="69500" bIns="347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Retailer</a:t>
            </a:r>
          </a:p>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 </a:t>
            </a:r>
            <a:endParaRPr sz="1100" b="0" i="0" u="none" strike="noStrike" cap="none" dirty="0">
              <a:solidFill>
                <a:srgbClr val="000000"/>
              </a:solidFill>
              <a:latin typeface="Arial"/>
              <a:ea typeface="Arial"/>
              <a:cs typeface="Arial"/>
              <a:sym typeface="Arial"/>
            </a:endParaRPr>
          </a:p>
          <a:p>
            <a:pPr lvl="0">
              <a:lnSpc>
                <a:spcPct val="115000"/>
              </a:lnSpc>
              <a:buSzPts val="2400"/>
            </a:pPr>
            <a:r>
              <a:rPr lang="en-GB" sz="2400" dirty="0"/>
              <a:t>Processor</a:t>
            </a:r>
          </a:p>
          <a:p>
            <a:pPr lvl="0">
              <a:lnSpc>
                <a:spcPct val="115000"/>
              </a:lnSpc>
              <a:buSzPts val="2400"/>
            </a:pPr>
            <a:endParaRPr lang="en-GB" sz="2400" dirty="0"/>
          </a:p>
          <a:p>
            <a:pPr lvl="0">
              <a:lnSpc>
                <a:spcPct val="115000"/>
              </a:lnSpc>
              <a:buSzPts val="2400"/>
            </a:pPr>
            <a:r>
              <a:rPr lang="en-GB" sz="2400" dirty="0"/>
              <a:t>Manufacturer </a:t>
            </a:r>
          </a:p>
          <a:p>
            <a:pPr lvl="0">
              <a:lnSpc>
                <a:spcPct val="115000"/>
              </a:lnSpc>
              <a:buSzPts val="2400"/>
            </a:pPr>
            <a:endParaRPr lang="en-GB" sz="2400" b="0" i="0" u="none" strike="noStrike" cap="none" dirty="0">
              <a:solidFill>
                <a:srgbClr val="000000"/>
              </a:solidFill>
              <a:latin typeface="Arial"/>
              <a:ea typeface="Arial"/>
              <a:cs typeface="Arial"/>
              <a:sym typeface="Arial"/>
            </a:endParaRPr>
          </a:p>
          <a:p>
            <a:pPr lvl="0">
              <a:lnSpc>
                <a:spcPct val="115000"/>
              </a:lnSpc>
              <a:buSzPts val="2400"/>
            </a:pPr>
            <a:r>
              <a:rPr lang="en-GB" sz="2400" b="0" i="0" u="none" strike="noStrike" cap="none" dirty="0">
                <a:solidFill>
                  <a:srgbClr val="000000"/>
                </a:solidFill>
                <a:latin typeface="Arial"/>
                <a:ea typeface="Arial"/>
                <a:cs typeface="Arial"/>
                <a:sym typeface="Arial"/>
              </a:rPr>
              <a:t>Taxes</a:t>
            </a:r>
          </a:p>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  </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Transporter</a:t>
            </a:r>
          </a:p>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 </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Cocoa farmer </a:t>
            </a:r>
            <a:endParaRPr sz="2400" b="0" i="0" u="none" strike="noStrike" cap="none" dirty="0">
              <a:solidFill>
                <a:srgbClr val="000000"/>
              </a:solidFill>
              <a:latin typeface="Arial"/>
              <a:ea typeface="Arial"/>
              <a:cs typeface="Arial"/>
              <a:sym typeface="Arial"/>
            </a:endParaRPr>
          </a:p>
        </p:txBody>
      </p:sp>
      <p:sp>
        <p:nvSpPr>
          <p:cNvPr id="359" name="Google Shape;359;p11"/>
          <p:cNvSpPr txBox="1"/>
          <p:nvPr/>
        </p:nvSpPr>
        <p:spPr>
          <a:xfrm>
            <a:off x="0" y="61851"/>
            <a:ext cx="9079800" cy="562571"/>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3200" b="1" dirty="0">
                <a:solidFill>
                  <a:srgbClr val="913F53"/>
                </a:solidFill>
                <a:latin typeface="Arial"/>
                <a:ea typeface="Arial"/>
                <a:cs typeface="Arial"/>
                <a:sym typeface="Arial"/>
              </a:rPr>
              <a:t>What did your pie chart look like? </a:t>
            </a:r>
            <a:endParaRPr sz="3200" b="0" i="0" u="none" strike="noStrike" cap="none" dirty="0">
              <a:solidFill>
                <a:srgbClr val="000000"/>
              </a:solidFill>
              <a:latin typeface="Arial"/>
              <a:ea typeface="Arial"/>
              <a:cs typeface="Arial"/>
              <a:sym typeface="Arial"/>
            </a:endParaRPr>
          </a:p>
        </p:txBody>
      </p:sp>
      <p:pic>
        <p:nvPicPr>
          <p:cNvPr id="17" name="Picture 2" descr="Fruit, Food, Grow, Tree, Leaf, Nature">
            <a:extLst>
              <a:ext uri="{FF2B5EF4-FFF2-40B4-BE49-F238E27FC236}">
                <a16:creationId xmlns:a16="http://schemas.microsoft.com/office/drawing/2014/main" id="{EF839C68-289A-4708-9390-197590ACE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960" y="5955023"/>
            <a:ext cx="872960" cy="639669"/>
          </a:xfrm>
          <a:prstGeom prst="rect">
            <a:avLst/>
          </a:prstGeom>
          <a:noFill/>
          <a:extLst>
            <a:ext uri="{909E8E84-426E-40DD-AFC4-6F175D3DCCD1}">
              <a14:hiddenFill xmlns:a14="http://schemas.microsoft.com/office/drawing/2010/main">
                <a:solidFill>
                  <a:srgbClr val="FFFFFF"/>
                </a:solidFill>
              </a14:hiddenFill>
            </a:ext>
          </a:extLst>
        </p:spPr>
      </p:pic>
      <p:pic>
        <p:nvPicPr>
          <p:cNvPr id="18" name="Google Shape;383;p12">
            <a:extLst>
              <a:ext uri="{FF2B5EF4-FFF2-40B4-BE49-F238E27FC236}">
                <a16:creationId xmlns:a16="http://schemas.microsoft.com/office/drawing/2014/main" id="{56891043-F5EE-4B55-925C-C3D8BCB121B4}"/>
              </a:ext>
            </a:extLst>
          </p:cNvPr>
          <p:cNvPicPr preferRelativeResize="0"/>
          <p:nvPr/>
        </p:nvPicPr>
        <p:blipFill rotWithShape="1">
          <a:blip r:embed="rId4">
            <a:alphaModFix/>
          </a:blip>
          <a:srcRect/>
          <a:stretch/>
        </p:blipFill>
        <p:spPr>
          <a:xfrm>
            <a:off x="800960" y="2738293"/>
            <a:ext cx="872960" cy="639664"/>
          </a:xfrm>
          <a:prstGeom prst="rect">
            <a:avLst/>
          </a:prstGeom>
          <a:solidFill>
            <a:srgbClr val="000000">
              <a:alpha val="0"/>
            </a:srgbClr>
          </a:solidFill>
          <a:ln>
            <a:noFill/>
          </a:ln>
        </p:spPr>
      </p:pic>
      <p:pic>
        <p:nvPicPr>
          <p:cNvPr id="19" name="Google Shape;386;p12">
            <a:extLst>
              <a:ext uri="{FF2B5EF4-FFF2-40B4-BE49-F238E27FC236}">
                <a16:creationId xmlns:a16="http://schemas.microsoft.com/office/drawing/2014/main" id="{891B2608-639A-453D-90C3-88677EBE0A49}"/>
              </a:ext>
            </a:extLst>
          </p:cNvPr>
          <p:cNvPicPr preferRelativeResize="0"/>
          <p:nvPr/>
        </p:nvPicPr>
        <p:blipFill rotWithShape="1">
          <a:blip r:embed="rId5">
            <a:alphaModFix/>
          </a:blip>
          <a:srcRect/>
          <a:stretch/>
        </p:blipFill>
        <p:spPr>
          <a:xfrm>
            <a:off x="800960" y="1936143"/>
            <a:ext cx="872961" cy="578167"/>
          </a:xfrm>
          <a:prstGeom prst="rect">
            <a:avLst/>
          </a:prstGeom>
          <a:solidFill>
            <a:srgbClr val="000000">
              <a:alpha val="0"/>
            </a:srgbClr>
          </a:solidFill>
          <a:ln>
            <a:noFill/>
          </a:ln>
        </p:spPr>
      </p:pic>
      <p:pic>
        <p:nvPicPr>
          <p:cNvPr id="21" name="Google Shape;385;p12">
            <a:extLst>
              <a:ext uri="{FF2B5EF4-FFF2-40B4-BE49-F238E27FC236}">
                <a16:creationId xmlns:a16="http://schemas.microsoft.com/office/drawing/2014/main" id="{E9AE59A0-568C-4541-8830-B5F1B8DCB65C}"/>
              </a:ext>
            </a:extLst>
          </p:cNvPr>
          <p:cNvPicPr preferRelativeResize="0"/>
          <p:nvPr/>
        </p:nvPicPr>
        <p:blipFill rotWithShape="1">
          <a:blip r:embed="rId6">
            <a:alphaModFix/>
          </a:blip>
          <a:srcRect/>
          <a:stretch/>
        </p:blipFill>
        <p:spPr>
          <a:xfrm>
            <a:off x="800960" y="3622260"/>
            <a:ext cx="872960" cy="639664"/>
          </a:xfrm>
          <a:prstGeom prst="rect">
            <a:avLst/>
          </a:prstGeom>
          <a:solidFill>
            <a:srgbClr val="000000">
              <a:alpha val="0"/>
            </a:srgbClr>
          </a:solidFill>
          <a:ln>
            <a:noFill/>
          </a:ln>
        </p:spPr>
      </p:pic>
      <p:pic>
        <p:nvPicPr>
          <p:cNvPr id="22" name="Google Shape;384;p12">
            <a:extLst>
              <a:ext uri="{FF2B5EF4-FFF2-40B4-BE49-F238E27FC236}">
                <a16:creationId xmlns:a16="http://schemas.microsoft.com/office/drawing/2014/main" id="{5A858431-09E3-47FD-9680-3FD3ECBF37C3}"/>
              </a:ext>
            </a:extLst>
          </p:cNvPr>
          <p:cNvPicPr preferRelativeResize="0"/>
          <p:nvPr/>
        </p:nvPicPr>
        <p:blipFill rotWithShape="1">
          <a:blip r:embed="rId7">
            <a:alphaModFix/>
          </a:blip>
          <a:srcRect/>
          <a:stretch/>
        </p:blipFill>
        <p:spPr>
          <a:xfrm>
            <a:off x="800961" y="5193905"/>
            <a:ext cx="872960" cy="578167"/>
          </a:xfrm>
          <a:prstGeom prst="rect">
            <a:avLst/>
          </a:prstGeom>
          <a:solidFill>
            <a:srgbClr val="000000">
              <a:alpha val="0"/>
            </a:srgbClr>
          </a:solidFill>
          <a:ln>
            <a:noFill/>
          </a:ln>
        </p:spPr>
      </p:pic>
      <p:pic>
        <p:nvPicPr>
          <p:cNvPr id="23" name="Picture 2" descr="Income Tax, Calculation, Calculate">
            <a:extLst>
              <a:ext uri="{FF2B5EF4-FFF2-40B4-BE49-F238E27FC236}">
                <a16:creationId xmlns:a16="http://schemas.microsoft.com/office/drawing/2014/main" id="{649464D7-6E16-4C0C-BF63-7915B8B2C0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960" y="4444875"/>
            <a:ext cx="849119" cy="566079"/>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oogle Shape;287;p6">
            <a:extLst>
              <a:ext uri="{FF2B5EF4-FFF2-40B4-BE49-F238E27FC236}">
                <a16:creationId xmlns:a16="http://schemas.microsoft.com/office/drawing/2014/main" id="{6C90556A-1B97-45EC-8338-DE4B0C158919}"/>
              </a:ext>
            </a:extLst>
          </p:cNvPr>
          <p:cNvGrpSpPr/>
          <p:nvPr/>
        </p:nvGrpSpPr>
        <p:grpSpPr>
          <a:xfrm>
            <a:off x="4115420" y="1667348"/>
            <a:ext cx="4774580" cy="4591212"/>
            <a:chOff x="5602732" y="1142365"/>
            <a:chExt cx="4144518" cy="4144518"/>
          </a:xfrm>
        </p:grpSpPr>
        <p:sp>
          <p:nvSpPr>
            <p:cNvPr id="25" name="Google Shape;288;p6">
              <a:extLst>
                <a:ext uri="{FF2B5EF4-FFF2-40B4-BE49-F238E27FC236}">
                  <a16:creationId xmlns:a16="http://schemas.microsoft.com/office/drawing/2014/main" id="{4F75DB33-24BE-4ED6-831A-5DCEB50A9E48}"/>
                </a:ext>
              </a:extLst>
            </p:cNvPr>
            <p:cNvSpPr/>
            <p:nvPr/>
          </p:nvSpPr>
          <p:spPr>
            <a:xfrm>
              <a:off x="7674991" y="3214624"/>
              <a:ext cx="38100" cy="38100"/>
            </a:xfrm>
            <a:prstGeom prst="ellipse">
              <a:avLst/>
            </a:prstGeom>
            <a:solidFill>
              <a:schemeClr val="accent1">
                <a:alpha val="392"/>
              </a:schemeClr>
            </a:solidFill>
            <a:ln w="38100" cap="flat" cmpd="sng">
              <a:solidFill>
                <a:srgbClr val="000000"/>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 name="Google Shape;289;p6">
              <a:extLst>
                <a:ext uri="{FF2B5EF4-FFF2-40B4-BE49-F238E27FC236}">
                  <a16:creationId xmlns:a16="http://schemas.microsoft.com/office/drawing/2014/main" id="{DC8F6510-5FF9-4199-A7D4-EB08ED08839C}"/>
                </a:ext>
              </a:extLst>
            </p:cNvPr>
            <p:cNvSpPr/>
            <p:nvPr/>
          </p:nvSpPr>
          <p:spPr>
            <a:xfrm>
              <a:off x="5602732" y="1142365"/>
              <a:ext cx="4144518" cy="4144518"/>
            </a:xfrm>
            <a:prstGeom prst="ellipse">
              <a:avLst/>
            </a:prstGeom>
            <a:solidFill>
              <a:schemeClr val="accent1">
                <a:alpha val="392"/>
              </a:schemeClr>
            </a:solidFill>
            <a:ln w="38100" cap="flat" cmpd="sng">
              <a:solidFill>
                <a:srgbClr val="000000"/>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564714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5" name="Google Shape;395;p13"/>
          <p:cNvSpPr txBox="1"/>
          <p:nvPr/>
        </p:nvSpPr>
        <p:spPr>
          <a:xfrm>
            <a:off x="237144" y="1663392"/>
            <a:ext cx="4340081" cy="464061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1800" b="1" i="0" u="none" strike="noStrike" cap="none" dirty="0">
                <a:solidFill>
                  <a:srgbClr val="FFFFFF"/>
                </a:solidFill>
              </a:rPr>
              <a:t>In your group, take one of the six roles in the production of  a chocolate bar. </a:t>
            </a:r>
          </a:p>
          <a:p>
            <a:pPr marL="0" marR="0" lvl="0" indent="0" algn="l" rtl="0">
              <a:lnSpc>
                <a:spcPct val="100000"/>
              </a:lnSpc>
              <a:spcBef>
                <a:spcPts val="0"/>
              </a:spcBef>
              <a:spcAft>
                <a:spcPts val="0"/>
              </a:spcAft>
              <a:buClr>
                <a:srgbClr val="000000"/>
              </a:buClr>
              <a:buSzPts val="2700"/>
              <a:buFont typeface="Arial"/>
              <a:buNone/>
            </a:pPr>
            <a:endParaRPr lang="en-GB" sz="1800" b="1" dirty="0">
              <a:solidFill>
                <a:srgbClr val="FFFFFF"/>
              </a:solidFill>
            </a:endParaRPr>
          </a:p>
          <a:p>
            <a:pPr marL="0" marR="0" lvl="0" indent="0" algn="l" rtl="0">
              <a:lnSpc>
                <a:spcPct val="100000"/>
              </a:lnSpc>
              <a:spcBef>
                <a:spcPts val="0"/>
              </a:spcBef>
              <a:spcAft>
                <a:spcPts val="0"/>
              </a:spcAft>
              <a:buClr>
                <a:srgbClr val="000000"/>
              </a:buClr>
              <a:buSzPts val="2700"/>
              <a:buFont typeface="Arial"/>
              <a:buNone/>
            </a:pPr>
            <a:r>
              <a:rPr lang="en-GB" sz="1800" b="1" i="0" u="none" strike="noStrike" cap="none" dirty="0">
                <a:solidFill>
                  <a:srgbClr val="FFFFFF"/>
                </a:solidFill>
              </a:rPr>
              <a:t>Decide what your percentage </a:t>
            </a:r>
            <a:r>
              <a:rPr lang="en-GB" sz="1800" b="1" dirty="0">
                <a:solidFill>
                  <a:srgbClr val="FFFFFF"/>
                </a:solidFill>
              </a:rPr>
              <a:t>share of the money should be and w</a:t>
            </a:r>
            <a:r>
              <a:rPr lang="en-GB" sz="1800" b="1" i="0" u="none" strike="noStrike" cap="none" dirty="0">
                <a:solidFill>
                  <a:srgbClr val="FFFFFF"/>
                </a:solidFill>
              </a:rPr>
              <a:t>rite a short paragraph to argue why. </a:t>
            </a:r>
          </a:p>
          <a:p>
            <a:pPr marL="0" marR="0" lvl="0" indent="0" algn="l" rtl="0">
              <a:lnSpc>
                <a:spcPct val="100000"/>
              </a:lnSpc>
              <a:spcBef>
                <a:spcPts val="0"/>
              </a:spcBef>
              <a:spcAft>
                <a:spcPts val="0"/>
              </a:spcAft>
              <a:buClr>
                <a:srgbClr val="000000"/>
              </a:buClr>
              <a:buSzPts val="2700"/>
              <a:buFont typeface="Arial"/>
              <a:buNone/>
            </a:pPr>
            <a:endParaRPr lang="en-GB" sz="1800" b="1" dirty="0">
              <a:solidFill>
                <a:srgbClr val="FFFFFF"/>
              </a:solidFill>
            </a:endParaRPr>
          </a:p>
          <a:p>
            <a:pPr marL="0" marR="0" lvl="0" indent="0" algn="l" rtl="0">
              <a:lnSpc>
                <a:spcPct val="100000"/>
              </a:lnSpc>
              <a:spcBef>
                <a:spcPts val="0"/>
              </a:spcBef>
              <a:spcAft>
                <a:spcPts val="0"/>
              </a:spcAft>
              <a:buClr>
                <a:srgbClr val="000000"/>
              </a:buClr>
              <a:buSzPts val="2700"/>
              <a:buFont typeface="Arial"/>
              <a:buNone/>
            </a:pPr>
            <a:r>
              <a:rPr lang="en-GB" sz="1800" b="1" i="0" u="none" strike="noStrike" cap="none" dirty="0">
                <a:solidFill>
                  <a:srgbClr val="FFFFFF"/>
                </a:solidFill>
              </a:rPr>
              <a:t>Do you work the hardest?  </a:t>
            </a:r>
            <a:r>
              <a:rPr lang="en-GB" sz="1800" b="1" dirty="0">
                <a:solidFill>
                  <a:srgbClr val="FFFFFF"/>
                </a:solidFill>
              </a:rPr>
              <a:t>Do you provide something no one else can?</a:t>
            </a:r>
            <a:endParaRPr lang="en-GB" sz="1800" b="1" i="0" u="none" strike="noStrike" cap="none" dirty="0">
              <a:solidFill>
                <a:srgbClr val="FFFFFF"/>
              </a:solidFill>
            </a:endParaRPr>
          </a:p>
          <a:p>
            <a:pPr marL="0" marR="0" lvl="0" indent="0" algn="l" rtl="0">
              <a:lnSpc>
                <a:spcPct val="100000"/>
              </a:lnSpc>
              <a:spcBef>
                <a:spcPts val="0"/>
              </a:spcBef>
              <a:spcAft>
                <a:spcPts val="0"/>
              </a:spcAft>
              <a:buClr>
                <a:srgbClr val="000000"/>
              </a:buClr>
              <a:buSzPts val="2700"/>
              <a:buFont typeface="Arial"/>
              <a:buNone/>
            </a:pPr>
            <a:r>
              <a:rPr lang="en-GB" sz="1800" b="1" i="0" u="none" strike="noStrike" cap="none" dirty="0">
                <a:solidFill>
                  <a:srgbClr val="FFFFFF"/>
                </a:solidFill>
              </a:rPr>
              <a:t> </a:t>
            </a:r>
            <a:endParaRPr lang="en-GB" sz="1800" b="1" dirty="0">
              <a:solidFill>
                <a:srgbClr val="FFFFFF"/>
              </a:solidFill>
            </a:endParaRPr>
          </a:p>
          <a:p>
            <a:pPr marL="0" lvl="0" indent="0" algn="l" rtl="0">
              <a:spcBef>
                <a:spcPts val="0"/>
              </a:spcBef>
              <a:spcAft>
                <a:spcPts val="0"/>
              </a:spcAft>
              <a:buClr>
                <a:schemeClr val="dk1"/>
              </a:buClr>
              <a:buSzPts val="2700"/>
              <a:buFont typeface="Arial"/>
              <a:buNone/>
            </a:pPr>
            <a:r>
              <a:rPr lang="en-GB" sz="1800" b="1" dirty="0">
                <a:solidFill>
                  <a:srgbClr val="FFFFFF"/>
                </a:solidFill>
              </a:rPr>
              <a:t>Review your ideas and see if you can make a more persuasive argument before you feed back to the class.</a:t>
            </a:r>
            <a:endParaRPr sz="1800" b="1" dirty="0">
              <a:solidFill>
                <a:srgbClr val="FFFFFF"/>
              </a:solidFill>
            </a:endParaRPr>
          </a:p>
          <a:p>
            <a:pPr marL="0" lvl="0" indent="0" algn="l" rtl="0">
              <a:spcBef>
                <a:spcPts val="0"/>
              </a:spcBef>
              <a:spcAft>
                <a:spcPts val="0"/>
              </a:spcAft>
              <a:buClr>
                <a:schemeClr val="dk1"/>
              </a:buClr>
              <a:buSzPts val="2400"/>
              <a:buFont typeface="Arial"/>
              <a:buNone/>
            </a:pPr>
            <a:endParaRPr sz="1800" dirty="0">
              <a:solidFill>
                <a:schemeClr val="dk1"/>
              </a:solidFill>
            </a:endParaRPr>
          </a:p>
          <a:p>
            <a:pPr marL="0" marR="0" lvl="0" indent="0" algn="l" rtl="0">
              <a:lnSpc>
                <a:spcPct val="100000"/>
              </a:lnSpc>
              <a:spcBef>
                <a:spcPts val="0"/>
              </a:spcBef>
              <a:spcAft>
                <a:spcPts val="0"/>
              </a:spcAft>
              <a:buClr>
                <a:srgbClr val="000000"/>
              </a:buClr>
              <a:buSzPts val="2700"/>
              <a:buFont typeface="Arial"/>
              <a:buNone/>
            </a:pPr>
            <a:endParaRPr sz="2700" dirty="0"/>
          </a:p>
        </p:txBody>
      </p:sp>
      <p:sp>
        <p:nvSpPr>
          <p:cNvPr id="2" name="Rectangle 1">
            <a:extLst>
              <a:ext uri="{FF2B5EF4-FFF2-40B4-BE49-F238E27FC236}">
                <a16:creationId xmlns:a16="http://schemas.microsoft.com/office/drawing/2014/main" id="{F477A7B4-B2C2-4598-AE69-F0D4CED6C4BE}"/>
              </a:ext>
            </a:extLst>
          </p:cNvPr>
          <p:cNvSpPr/>
          <p:nvPr/>
        </p:nvSpPr>
        <p:spPr>
          <a:xfrm>
            <a:off x="40640" y="241310"/>
            <a:ext cx="8971280" cy="830997"/>
          </a:xfrm>
          <a:prstGeom prst="rect">
            <a:avLst/>
          </a:prstGeom>
        </p:spPr>
        <p:txBody>
          <a:bodyPr wrap="square">
            <a:spAutoFit/>
          </a:bodyPr>
          <a:lstStyle/>
          <a:p>
            <a:pPr lvl="0" algn="ctr">
              <a:buSzPts val="2700"/>
            </a:pPr>
            <a:r>
              <a:rPr lang="en-GB" sz="2400" b="1" dirty="0">
                <a:solidFill>
                  <a:srgbClr val="913F53"/>
                </a:solidFill>
              </a:rPr>
              <a:t>How much money do you think each player in the cocoa chain </a:t>
            </a:r>
            <a:r>
              <a:rPr lang="en-GB" sz="2400" b="1" u="sng" dirty="0">
                <a:solidFill>
                  <a:srgbClr val="913F53"/>
                </a:solidFill>
              </a:rPr>
              <a:t>should</a:t>
            </a:r>
            <a:r>
              <a:rPr lang="en-GB" sz="2400" b="1" dirty="0">
                <a:solidFill>
                  <a:srgbClr val="913F53"/>
                </a:solidFill>
              </a:rPr>
              <a:t> get? </a:t>
            </a:r>
          </a:p>
        </p:txBody>
      </p:sp>
      <p:sp>
        <p:nvSpPr>
          <p:cNvPr id="14" name="Google Shape;356;p11">
            <a:extLst>
              <a:ext uri="{FF2B5EF4-FFF2-40B4-BE49-F238E27FC236}">
                <a16:creationId xmlns:a16="http://schemas.microsoft.com/office/drawing/2014/main" id="{1DE5D964-66D1-4E64-8D84-46E3412D77DC}"/>
              </a:ext>
            </a:extLst>
          </p:cNvPr>
          <p:cNvSpPr/>
          <p:nvPr/>
        </p:nvSpPr>
        <p:spPr>
          <a:xfrm>
            <a:off x="4896657" y="1513840"/>
            <a:ext cx="4023823" cy="5145217"/>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57;p11">
            <a:extLst>
              <a:ext uri="{FF2B5EF4-FFF2-40B4-BE49-F238E27FC236}">
                <a16:creationId xmlns:a16="http://schemas.microsoft.com/office/drawing/2014/main" id="{624F93A2-BB33-4736-AA27-7AA12ED299EB}"/>
              </a:ext>
            </a:extLst>
          </p:cNvPr>
          <p:cNvSpPr txBox="1"/>
          <p:nvPr/>
        </p:nvSpPr>
        <p:spPr>
          <a:xfrm>
            <a:off x="6632000" y="1818270"/>
            <a:ext cx="2054800" cy="4742176"/>
          </a:xfrm>
          <a:prstGeom prst="rect">
            <a:avLst/>
          </a:prstGeom>
          <a:noFill/>
          <a:ln>
            <a:noFill/>
          </a:ln>
        </p:spPr>
        <p:txBody>
          <a:bodyPr spcFirstLastPara="1" wrap="square" lIns="69500" tIns="34725" rIns="69500" bIns="347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Retailer</a:t>
            </a:r>
          </a:p>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 </a:t>
            </a:r>
            <a:endParaRPr sz="1100" b="0" i="0" u="none" strike="noStrike" cap="none" dirty="0">
              <a:solidFill>
                <a:srgbClr val="000000"/>
              </a:solidFill>
              <a:latin typeface="Arial"/>
              <a:ea typeface="Arial"/>
              <a:cs typeface="Arial"/>
              <a:sym typeface="Arial"/>
            </a:endParaRPr>
          </a:p>
          <a:p>
            <a:pPr lvl="0">
              <a:lnSpc>
                <a:spcPct val="115000"/>
              </a:lnSpc>
              <a:buSzPts val="2400"/>
            </a:pPr>
            <a:r>
              <a:rPr lang="en-GB" sz="2400" dirty="0"/>
              <a:t>Processor</a:t>
            </a:r>
          </a:p>
          <a:p>
            <a:pPr lvl="0">
              <a:lnSpc>
                <a:spcPct val="115000"/>
              </a:lnSpc>
              <a:buSzPts val="2400"/>
            </a:pPr>
            <a:endParaRPr lang="en-GB" sz="2400" dirty="0"/>
          </a:p>
          <a:p>
            <a:pPr lvl="0">
              <a:lnSpc>
                <a:spcPct val="115000"/>
              </a:lnSpc>
              <a:buSzPts val="2400"/>
            </a:pPr>
            <a:r>
              <a:rPr lang="en-GB" sz="2400" dirty="0"/>
              <a:t>Manufacturer </a:t>
            </a:r>
          </a:p>
          <a:p>
            <a:pPr lvl="0">
              <a:lnSpc>
                <a:spcPct val="115000"/>
              </a:lnSpc>
              <a:buSzPts val="2400"/>
            </a:pPr>
            <a:endParaRPr lang="en-GB" sz="2400" b="0" i="0" u="none" strike="noStrike" cap="none" dirty="0">
              <a:solidFill>
                <a:srgbClr val="000000"/>
              </a:solidFill>
              <a:latin typeface="Arial"/>
              <a:ea typeface="Arial"/>
              <a:cs typeface="Arial"/>
              <a:sym typeface="Arial"/>
            </a:endParaRPr>
          </a:p>
          <a:p>
            <a:pPr lvl="0">
              <a:lnSpc>
                <a:spcPct val="115000"/>
              </a:lnSpc>
              <a:buSzPts val="2400"/>
            </a:pPr>
            <a:r>
              <a:rPr lang="en-GB" sz="2400" b="0" i="0" u="none" strike="noStrike" cap="none" dirty="0">
                <a:solidFill>
                  <a:srgbClr val="000000"/>
                </a:solidFill>
                <a:latin typeface="Arial"/>
                <a:ea typeface="Arial"/>
                <a:cs typeface="Arial"/>
                <a:sym typeface="Arial"/>
              </a:rPr>
              <a:t>Taxes</a:t>
            </a:r>
          </a:p>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  </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Transporter</a:t>
            </a:r>
          </a:p>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 </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Cocoa farmer </a:t>
            </a:r>
            <a:endParaRPr sz="2400" b="0" i="0" u="none" strike="noStrike" cap="none" dirty="0">
              <a:solidFill>
                <a:srgbClr val="000000"/>
              </a:solidFill>
              <a:latin typeface="Arial"/>
              <a:ea typeface="Arial"/>
              <a:cs typeface="Arial"/>
              <a:sym typeface="Arial"/>
            </a:endParaRPr>
          </a:p>
        </p:txBody>
      </p:sp>
      <p:pic>
        <p:nvPicPr>
          <p:cNvPr id="8" name="Picture 2" descr="Fruit, Food, Grow, Tree, Leaf, Nature">
            <a:extLst>
              <a:ext uri="{FF2B5EF4-FFF2-40B4-BE49-F238E27FC236}">
                <a16:creationId xmlns:a16="http://schemas.microsoft.com/office/drawing/2014/main" id="{674265E0-41E0-40EE-8D8B-BBB94718B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520" y="5863583"/>
            <a:ext cx="872960" cy="639669"/>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383;p12">
            <a:extLst>
              <a:ext uri="{FF2B5EF4-FFF2-40B4-BE49-F238E27FC236}">
                <a16:creationId xmlns:a16="http://schemas.microsoft.com/office/drawing/2014/main" id="{1CC9344D-B208-464C-9EC9-37C7C19102AA}"/>
              </a:ext>
            </a:extLst>
          </p:cNvPr>
          <p:cNvPicPr preferRelativeResize="0"/>
          <p:nvPr/>
        </p:nvPicPr>
        <p:blipFill rotWithShape="1">
          <a:blip r:embed="rId4">
            <a:alphaModFix/>
          </a:blip>
          <a:srcRect/>
          <a:stretch/>
        </p:blipFill>
        <p:spPr>
          <a:xfrm>
            <a:off x="5535520" y="2646853"/>
            <a:ext cx="872960" cy="639664"/>
          </a:xfrm>
          <a:prstGeom prst="rect">
            <a:avLst/>
          </a:prstGeom>
          <a:solidFill>
            <a:srgbClr val="000000">
              <a:alpha val="0"/>
            </a:srgbClr>
          </a:solidFill>
          <a:ln>
            <a:noFill/>
          </a:ln>
        </p:spPr>
      </p:pic>
      <p:pic>
        <p:nvPicPr>
          <p:cNvPr id="10" name="Google Shape;386;p12">
            <a:extLst>
              <a:ext uri="{FF2B5EF4-FFF2-40B4-BE49-F238E27FC236}">
                <a16:creationId xmlns:a16="http://schemas.microsoft.com/office/drawing/2014/main" id="{A87BBA7F-6531-452D-9AD5-DBF99AF9B472}"/>
              </a:ext>
            </a:extLst>
          </p:cNvPr>
          <p:cNvPicPr preferRelativeResize="0"/>
          <p:nvPr/>
        </p:nvPicPr>
        <p:blipFill rotWithShape="1">
          <a:blip r:embed="rId5">
            <a:alphaModFix/>
          </a:blip>
          <a:srcRect/>
          <a:stretch/>
        </p:blipFill>
        <p:spPr>
          <a:xfrm>
            <a:off x="5535520" y="1844703"/>
            <a:ext cx="872961" cy="578167"/>
          </a:xfrm>
          <a:prstGeom prst="rect">
            <a:avLst/>
          </a:prstGeom>
          <a:solidFill>
            <a:srgbClr val="000000">
              <a:alpha val="0"/>
            </a:srgbClr>
          </a:solidFill>
          <a:ln>
            <a:noFill/>
          </a:ln>
        </p:spPr>
      </p:pic>
      <p:pic>
        <p:nvPicPr>
          <p:cNvPr id="11" name="Google Shape;385;p12">
            <a:extLst>
              <a:ext uri="{FF2B5EF4-FFF2-40B4-BE49-F238E27FC236}">
                <a16:creationId xmlns:a16="http://schemas.microsoft.com/office/drawing/2014/main" id="{93C6D65D-94FA-44AC-9174-755A6C09B5C5}"/>
              </a:ext>
            </a:extLst>
          </p:cNvPr>
          <p:cNvPicPr preferRelativeResize="0"/>
          <p:nvPr/>
        </p:nvPicPr>
        <p:blipFill rotWithShape="1">
          <a:blip r:embed="rId6">
            <a:alphaModFix/>
          </a:blip>
          <a:srcRect/>
          <a:stretch/>
        </p:blipFill>
        <p:spPr>
          <a:xfrm>
            <a:off x="5535520" y="3530820"/>
            <a:ext cx="872960" cy="639664"/>
          </a:xfrm>
          <a:prstGeom prst="rect">
            <a:avLst/>
          </a:prstGeom>
          <a:solidFill>
            <a:srgbClr val="000000">
              <a:alpha val="0"/>
            </a:srgbClr>
          </a:solidFill>
          <a:ln>
            <a:noFill/>
          </a:ln>
        </p:spPr>
      </p:pic>
      <p:pic>
        <p:nvPicPr>
          <p:cNvPr id="12" name="Google Shape;384;p12">
            <a:extLst>
              <a:ext uri="{FF2B5EF4-FFF2-40B4-BE49-F238E27FC236}">
                <a16:creationId xmlns:a16="http://schemas.microsoft.com/office/drawing/2014/main" id="{BACA9F7D-6DD3-42D9-A707-834E4D2C7599}"/>
              </a:ext>
            </a:extLst>
          </p:cNvPr>
          <p:cNvPicPr preferRelativeResize="0"/>
          <p:nvPr/>
        </p:nvPicPr>
        <p:blipFill rotWithShape="1">
          <a:blip r:embed="rId7">
            <a:alphaModFix/>
          </a:blip>
          <a:srcRect/>
          <a:stretch/>
        </p:blipFill>
        <p:spPr>
          <a:xfrm>
            <a:off x="5535521" y="5102465"/>
            <a:ext cx="872960" cy="578167"/>
          </a:xfrm>
          <a:prstGeom prst="rect">
            <a:avLst/>
          </a:prstGeom>
          <a:solidFill>
            <a:srgbClr val="000000">
              <a:alpha val="0"/>
            </a:srgbClr>
          </a:solidFill>
          <a:ln>
            <a:noFill/>
          </a:ln>
        </p:spPr>
      </p:pic>
      <p:pic>
        <p:nvPicPr>
          <p:cNvPr id="13" name="Picture 2" descr="Income Tax, Calculation, Calculate">
            <a:extLst>
              <a:ext uri="{FF2B5EF4-FFF2-40B4-BE49-F238E27FC236}">
                <a16:creationId xmlns:a16="http://schemas.microsoft.com/office/drawing/2014/main" id="{E206FC29-CCF8-4169-8980-CA292CA080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5520" y="4353435"/>
            <a:ext cx="849119" cy="5660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6" name="Google Shape;356;p11"/>
          <p:cNvSpPr/>
          <p:nvPr/>
        </p:nvSpPr>
        <p:spPr>
          <a:xfrm>
            <a:off x="131617" y="1239520"/>
            <a:ext cx="8870143" cy="5513306"/>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1"/>
          <p:cNvSpPr txBox="1"/>
          <p:nvPr/>
        </p:nvSpPr>
        <p:spPr>
          <a:xfrm>
            <a:off x="1887280" y="2021470"/>
            <a:ext cx="2054800" cy="4742176"/>
          </a:xfrm>
          <a:prstGeom prst="rect">
            <a:avLst/>
          </a:prstGeom>
          <a:noFill/>
          <a:ln>
            <a:noFill/>
          </a:ln>
        </p:spPr>
        <p:txBody>
          <a:bodyPr spcFirstLastPara="1" wrap="square" lIns="69500" tIns="34725" rIns="69500" bIns="347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Retailer</a:t>
            </a:r>
          </a:p>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 </a:t>
            </a:r>
            <a:endParaRPr sz="1100" b="0" i="0" u="none" strike="noStrike" cap="none" dirty="0">
              <a:solidFill>
                <a:srgbClr val="000000"/>
              </a:solidFill>
              <a:latin typeface="Arial"/>
              <a:ea typeface="Arial"/>
              <a:cs typeface="Arial"/>
              <a:sym typeface="Arial"/>
            </a:endParaRPr>
          </a:p>
          <a:p>
            <a:pPr lvl="0">
              <a:lnSpc>
                <a:spcPct val="115000"/>
              </a:lnSpc>
              <a:buSzPts val="2400"/>
            </a:pPr>
            <a:r>
              <a:rPr lang="en-GB" sz="2400" dirty="0"/>
              <a:t>Processor</a:t>
            </a:r>
          </a:p>
          <a:p>
            <a:pPr lvl="0">
              <a:lnSpc>
                <a:spcPct val="115000"/>
              </a:lnSpc>
              <a:buSzPts val="2400"/>
            </a:pPr>
            <a:endParaRPr lang="en-GB" sz="2400" dirty="0"/>
          </a:p>
          <a:p>
            <a:pPr lvl="0">
              <a:lnSpc>
                <a:spcPct val="115000"/>
              </a:lnSpc>
              <a:buSzPts val="2400"/>
            </a:pPr>
            <a:r>
              <a:rPr lang="en-GB" sz="2400" dirty="0"/>
              <a:t>Manufacturer </a:t>
            </a:r>
          </a:p>
          <a:p>
            <a:pPr lvl="0">
              <a:lnSpc>
                <a:spcPct val="115000"/>
              </a:lnSpc>
              <a:buSzPts val="2400"/>
            </a:pPr>
            <a:endParaRPr lang="en-GB" sz="2400" b="0" i="0" u="none" strike="noStrike" cap="none" dirty="0">
              <a:solidFill>
                <a:srgbClr val="000000"/>
              </a:solidFill>
              <a:latin typeface="Arial"/>
              <a:ea typeface="Arial"/>
              <a:cs typeface="Arial"/>
              <a:sym typeface="Arial"/>
            </a:endParaRPr>
          </a:p>
          <a:p>
            <a:pPr lvl="0">
              <a:lnSpc>
                <a:spcPct val="115000"/>
              </a:lnSpc>
              <a:buSzPts val="2400"/>
            </a:pPr>
            <a:r>
              <a:rPr lang="en-GB" sz="2400" b="0" i="0" u="none" strike="noStrike" cap="none" dirty="0">
                <a:solidFill>
                  <a:srgbClr val="000000"/>
                </a:solidFill>
                <a:latin typeface="Arial"/>
                <a:ea typeface="Arial"/>
                <a:cs typeface="Arial"/>
                <a:sym typeface="Arial"/>
              </a:rPr>
              <a:t>Taxes</a:t>
            </a:r>
          </a:p>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  </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Transporter</a:t>
            </a:r>
          </a:p>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 </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Cocoa farmer </a:t>
            </a:r>
            <a:endParaRPr sz="2400" b="0" i="0" u="none" strike="noStrike" cap="none" dirty="0">
              <a:solidFill>
                <a:srgbClr val="000000"/>
              </a:solidFill>
              <a:latin typeface="Arial"/>
              <a:ea typeface="Arial"/>
              <a:cs typeface="Arial"/>
              <a:sym typeface="Arial"/>
            </a:endParaRPr>
          </a:p>
        </p:txBody>
      </p:sp>
      <p:sp>
        <p:nvSpPr>
          <p:cNvPr id="359" name="Google Shape;359;p11"/>
          <p:cNvSpPr txBox="1"/>
          <p:nvPr/>
        </p:nvSpPr>
        <p:spPr>
          <a:xfrm>
            <a:off x="0" y="61851"/>
            <a:ext cx="9079800" cy="1055013"/>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3200" b="1" dirty="0">
                <a:solidFill>
                  <a:srgbClr val="913F53"/>
                </a:solidFill>
              </a:rPr>
              <a:t>N</a:t>
            </a:r>
            <a:r>
              <a:rPr lang="en-GB" sz="3200" b="1" dirty="0">
                <a:solidFill>
                  <a:srgbClr val="913F53"/>
                </a:solidFill>
                <a:latin typeface="Arial"/>
                <a:ea typeface="Arial"/>
                <a:cs typeface="Arial"/>
                <a:sym typeface="Arial"/>
              </a:rPr>
              <a:t>egotiate until you are happy that the split of the money is fair for everyone</a:t>
            </a:r>
            <a:endParaRPr sz="3200" b="0" i="0" u="none" strike="noStrike" cap="none" dirty="0">
              <a:solidFill>
                <a:srgbClr val="000000"/>
              </a:solidFill>
              <a:latin typeface="Arial"/>
              <a:ea typeface="Arial"/>
              <a:cs typeface="Arial"/>
              <a:sym typeface="Arial"/>
            </a:endParaRPr>
          </a:p>
        </p:txBody>
      </p:sp>
      <p:sp>
        <p:nvSpPr>
          <p:cNvPr id="12" name="Google Shape;357;p11">
            <a:extLst>
              <a:ext uri="{FF2B5EF4-FFF2-40B4-BE49-F238E27FC236}">
                <a16:creationId xmlns:a16="http://schemas.microsoft.com/office/drawing/2014/main" id="{0783026F-1C08-4749-B5E4-7F2429A79800}"/>
              </a:ext>
            </a:extLst>
          </p:cNvPr>
          <p:cNvSpPr txBox="1"/>
          <p:nvPr/>
        </p:nvSpPr>
        <p:spPr>
          <a:xfrm>
            <a:off x="5090624" y="1315621"/>
            <a:ext cx="2525742" cy="636437"/>
          </a:xfrm>
          <a:prstGeom prst="rect">
            <a:avLst/>
          </a:prstGeom>
          <a:noFill/>
          <a:ln>
            <a:noFill/>
          </a:ln>
        </p:spPr>
        <p:txBody>
          <a:bodyPr spcFirstLastPara="1" wrap="square" lIns="69500" tIns="34725" rIns="69500" bIns="347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GB" sz="1600" dirty="0"/>
              <a:t>Fair percentage of the cost of the chocolate bar</a:t>
            </a:r>
            <a:endParaRPr sz="1600" b="0" i="0" u="none" strike="noStrike" cap="none" dirty="0">
              <a:solidFill>
                <a:srgbClr val="000000"/>
              </a:solidFill>
              <a:latin typeface="Arial"/>
              <a:ea typeface="Arial"/>
              <a:cs typeface="Arial"/>
              <a:sym typeface="Arial"/>
            </a:endParaRPr>
          </a:p>
        </p:txBody>
      </p:sp>
      <p:sp>
        <p:nvSpPr>
          <p:cNvPr id="13" name="Google Shape;357;p11">
            <a:extLst>
              <a:ext uri="{FF2B5EF4-FFF2-40B4-BE49-F238E27FC236}">
                <a16:creationId xmlns:a16="http://schemas.microsoft.com/office/drawing/2014/main" id="{58152511-AE28-4E50-AD06-65D3B4F168FE}"/>
              </a:ext>
            </a:extLst>
          </p:cNvPr>
          <p:cNvSpPr txBox="1"/>
          <p:nvPr/>
        </p:nvSpPr>
        <p:spPr>
          <a:xfrm>
            <a:off x="980137" y="1424558"/>
            <a:ext cx="2602246" cy="353283"/>
          </a:xfrm>
          <a:prstGeom prst="rect">
            <a:avLst/>
          </a:prstGeom>
          <a:noFill/>
          <a:ln>
            <a:noFill/>
          </a:ln>
        </p:spPr>
        <p:txBody>
          <a:bodyPr spcFirstLastPara="1" wrap="square" lIns="69500" tIns="34725" rIns="69500" bIns="347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GB" sz="1600" dirty="0"/>
              <a:t>Role in the ‘cocoa chain’</a:t>
            </a:r>
            <a:endParaRPr sz="1600" b="0" i="0" u="none" strike="noStrike" cap="none" dirty="0">
              <a:solidFill>
                <a:srgbClr val="000000"/>
              </a:solidFill>
              <a:latin typeface="Arial"/>
              <a:ea typeface="Arial"/>
              <a:cs typeface="Arial"/>
              <a:sym typeface="Arial"/>
            </a:endParaRPr>
          </a:p>
        </p:txBody>
      </p:sp>
      <p:cxnSp>
        <p:nvCxnSpPr>
          <p:cNvPr id="3" name="Straight Connector 2">
            <a:extLst>
              <a:ext uri="{FF2B5EF4-FFF2-40B4-BE49-F238E27FC236}">
                <a16:creationId xmlns:a16="http://schemas.microsoft.com/office/drawing/2014/main" id="{172774DF-E18F-4FAC-81EB-FD46C4B4FEBB}"/>
              </a:ext>
            </a:extLst>
          </p:cNvPr>
          <p:cNvCxnSpPr>
            <a:cxnSpLocks/>
          </p:cNvCxnSpPr>
          <p:nvPr/>
        </p:nvCxnSpPr>
        <p:spPr>
          <a:xfrm>
            <a:off x="4165600" y="1503680"/>
            <a:ext cx="0" cy="511726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7F72D856-A5C4-4E2F-9F47-B9801830C020}"/>
              </a:ext>
            </a:extLst>
          </p:cNvPr>
          <p:cNvCxnSpPr>
            <a:cxnSpLocks/>
          </p:cNvCxnSpPr>
          <p:nvPr/>
        </p:nvCxnSpPr>
        <p:spPr>
          <a:xfrm>
            <a:off x="467360" y="1962878"/>
            <a:ext cx="831088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pic>
        <p:nvPicPr>
          <p:cNvPr id="17" name="Picture 2" descr="Fruit, Food, Grow, Tree, Leaf, Nature">
            <a:extLst>
              <a:ext uri="{FF2B5EF4-FFF2-40B4-BE49-F238E27FC236}">
                <a16:creationId xmlns:a16="http://schemas.microsoft.com/office/drawing/2014/main" id="{EF839C68-289A-4708-9390-197590ACE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800" y="6066783"/>
            <a:ext cx="872960" cy="639669"/>
          </a:xfrm>
          <a:prstGeom prst="rect">
            <a:avLst/>
          </a:prstGeom>
          <a:noFill/>
          <a:extLst>
            <a:ext uri="{909E8E84-426E-40DD-AFC4-6F175D3DCCD1}">
              <a14:hiddenFill xmlns:a14="http://schemas.microsoft.com/office/drawing/2010/main">
                <a:solidFill>
                  <a:srgbClr val="FFFFFF"/>
                </a:solidFill>
              </a14:hiddenFill>
            </a:ext>
          </a:extLst>
        </p:spPr>
      </p:pic>
      <p:pic>
        <p:nvPicPr>
          <p:cNvPr id="18" name="Google Shape;383;p12">
            <a:extLst>
              <a:ext uri="{FF2B5EF4-FFF2-40B4-BE49-F238E27FC236}">
                <a16:creationId xmlns:a16="http://schemas.microsoft.com/office/drawing/2014/main" id="{56891043-F5EE-4B55-925C-C3D8BCB121B4}"/>
              </a:ext>
            </a:extLst>
          </p:cNvPr>
          <p:cNvPicPr preferRelativeResize="0"/>
          <p:nvPr/>
        </p:nvPicPr>
        <p:blipFill rotWithShape="1">
          <a:blip r:embed="rId4">
            <a:alphaModFix/>
          </a:blip>
          <a:srcRect/>
          <a:stretch/>
        </p:blipFill>
        <p:spPr>
          <a:xfrm>
            <a:off x="790800" y="2850053"/>
            <a:ext cx="872960" cy="639664"/>
          </a:xfrm>
          <a:prstGeom prst="rect">
            <a:avLst/>
          </a:prstGeom>
          <a:solidFill>
            <a:srgbClr val="000000">
              <a:alpha val="0"/>
            </a:srgbClr>
          </a:solidFill>
          <a:ln>
            <a:noFill/>
          </a:ln>
        </p:spPr>
      </p:pic>
      <p:pic>
        <p:nvPicPr>
          <p:cNvPr id="19" name="Google Shape;386;p12">
            <a:extLst>
              <a:ext uri="{FF2B5EF4-FFF2-40B4-BE49-F238E27FC236}">
                <a16:creationId xmlns:a16="http://schemas.microsoft.com/office/drawing/2014/main" id="{891B2608-639A-453D-90C3-88677EBE0A49}"/>
              </a:ext>
            </a:extLst>
          </p:cNvPr>
          <p:cNvPicPr preferRelativeResize="0"/>
          <p:nvPr/>
        </p:nvPicPr>
        <p:blipFill rotWithShape="1">
          <a:blip r:embed="rId5">
            <a:alphaModFix/>
          </a:blip>
          <a:srcRect/>
          <a:stretch/>
        </p:blipFill>
        <p:spPr>
          <a:xfrm>
            <a:off x="790800" y="2047903"/>
            <a:ext cx="872961" cy="578167"/>
          </a:xfrm>
          <a:prstGeom prst="rect">
            <a:avLst/>
          </a:prstGeom>
          <a:solidFill>
            <a:srgbClr val="000000">
              <a:alpha val="0"/>
            </a:srgbClr>
          </a:solidFill>
          <a:ln>
            <a:noFill/>
          </a:ln>
        </p:spPr>
      </p:pic>
      <p:pic>
        <p:nvPicPr>
          <p:cNvPr id="21" name="Google Shape;385;p12">
            <a:extLst>
              <a:ext uri="{FF2B5EF4-FFF2-40B4-BE49-F238E27FC236}">
                <a16:creationId xmlns:a16="http://schemas.microsoft.com/office/drawing/2014/main" id="{E9AE59A0-568C-4541-8830-B5F1B8DCB65C}"/>
              </a:ext>
            </a:extLst>
          </p:cNvPr>
          <p:cNvPicPr preferRelativeResize="0"/>
          <p:nvPr/>
        </p:nvPicPr>
        <p:blipFill rotWithShape="1">
          <a:blip r:embed="rId6">
            <a:alphaModFix/>
          </a:blip>
          <a:srcRect/>
          <a:stretch/>
        </p:blipFill>
        <p:spPr>
          <a:xfrm>
            <a:off x="790800" y="3734020"/>
            <a:ext cx="872960" cy="639664"/>
          </a:xfrm>
          <a:prstGeom prst="rect">
            <a:avLst/>
          </a:prstGeom>
          <a:solidFill>
            <a:srgbClr val="000000">
              <a:alpha val="0"/>
            </a:srgbClr>
          </a:solidFill>
          <a:ln>
            <a:noFill/>
          </a:ln>
        </p:spPr>
      </p:pic>
      <p:pic>
        <p:nvPicPr>
          <p:cNvPr id="22" name="Google Shape;384;p12">
            <a:extLst>
              <a:ext uri="{FF2B5EF4-FFF2-40B4-BE49-F238E27FC236}">
                <a16:creationId xmlns:a16="http://schemas.microsoft.com/office/drawing/2014/main" id="{5A858431-09E3-47FD-9680-3FD3ECBF37C3}"/>
              </a:ext>
            </a:extLst>
          </p:cNvPr>
          <p:cNvPicPr preferRelativeResize="0"/>
          <p:nvPr/>
        </p:nvPicPr>
        <p:blipFill rotWithShape="1">
          <a:blip r:embed="rId7">
            <a:alphaModFix/>
          </a:blip>
          <a:srcRect/>
          <a:stretch/>
        </p:blipFill>
        <p:spPr>
          <a:xfrm>
            <a:off x="790801" y="5305665"/>
            <a:ext cx="872960" cy="578167"/>
          </a:xfrm>
          <a:prstGeom prst="rect">
            <a:avLst/>
          </a:prstGeom>
          <a:solidFill>
            <a:srgbClr val="000000">
              <a:alpha val="0"/>
            </a:srgbClr>
          </a:solidFill>
          <a:ln>
            <a:noFill/>
          </a:ln>
        </p:spPr>
      </p:pic>
      <p:pic>
        <p:nvPicPr>
          <p:cNvPr id="23" name="Picture 2" descr="Income Tax, Calculation, Calculate">
            <a:extLst>
              <a:ext uri="{FF2B5EF4-FFF2-40B4-BE49-F238E27FC236}">
                <a16:creationId xmlns:a16="http://schemas.microsoft.com/office/drawing/2014/main" id="{649464D7-6E16-4C0C-BF63-7915B8B2C0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0800" y="4556635"/>
            <a:ext cx="849119" cy="56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72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6" name="Google Shape;356;p11"/>
          <p:cNvSpPr/>
          <p:nvPr/>
        </p:nvSpPr>
        <p:spPr>
          <a:xfrm>
            <a:off x="131617" y="1568320"/>
            <a:ext cx="8870143" cy="5184505"/>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1"/>
          <p:cNvSpPr txBox="1"/>
          <p:nvPr/>
        </p:nvSpPr>
        <p:spPr>
          <a:xfrm>
            <a:off x="1774829" y="2335988"/>
            <a:ext cx="2054800" cy="4502111"/>
          </a:xfrm>
          <a:prstGeom prst="rect">
            <a:avLst/>
          </a:prstGeom>
          <a:noFill/>
          <a:ln>
            <a:noFill/>
          </a:ln>
        </p:spPr>
        <p:txBody>
          <a:bodyPr spcFirstLastPara="1" wrap="square" lIns="69500" tIns="34725" rIns="69500" bIns="34725" anchor="t" anchorCtr="0">
            <a:spAutoFit/>
          </a:bodyPr>
          <a:lstStyle/>
          <a:p>
            <a:pPr marL="0" marR="0" lvl="0" indent="0" algn="l" rtl="0">
              <a:lnSpc>
                <a:spcPct val="200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Retailer</a:t>
            </a:r>
            <a:endParaRPr sz="1100" b="0" i="0" u="none" strike="noStrike" cap="none" dirty="0">
              <a:solidFill>
                <a:srgbClr val="000000"/>
              </a:solidFill>
              <a:latin typeface="Arial"/>
              <a:ea typeface="Arial"/>
              <a:cs typeface="Arial"/>
              <a:sym typeface="Arial"/>
            </a:endParaRPr>
          </a:p>
          <a:p>
            <a:pPr lvl="0">
              <a:lnSpc>
                <a:spcPct val="200000"/>
              </a:lnSpc>
              <a:buSzPts val="2400"/>
            </a:pPr>
            <a:r>
              <a:rPr lang="en-GB" sz="2400" dirty="0"/>
              <a:t>Processor</a:t>
            </a:r>
          </a:p>
          <a:p>
            <a:pPr lvl="0">
              <a:lnSpc>
                <a:spcPct val="200000"/>
              </a:lnSpc>
              <a:buSzPts val="2400"/>
            </a:pPr>
            <a:r>
              <a:rPr lang="en-GB" sz="2400" dirty="0"/>
              <a:t>Manufacturer </a:t>
            </a:r>
            <a:endParaRPr lang="en-GB" sz="2400" b="0" i="0" u="none" strike="noStrike" cap="none" dirty="0">
              <a:solidFill>
                <a:srgbClr val="000000"/>
              </a:solidFill>
              <a:latin typeface="Arial"/>
              <a:ea typeface="Arial"/>
              <a:cs typeface="Arial"/>
              <a:sym typeface="Arial"/>
            </a:endParaRPr>
          </a:p>
          <a:p>
            <a:pPr lvl="0">
              <a:lnSpc>
                <a:spcPct val="200000"/>
              </a:lnSpc>
              <a:buSzPts val="2400"/>
            </a:pPr>
            <a:r>
              <a:rPr lang="en-GB" sz="2400" b="0" i="0" u="none" strike="noStrike" cap="none" dirty="0">
                <a:solidFill>
                  <a:srgbClr val="000000"/>
                </a:solidFill>
                <a:latin typeface="Arial"/>
                <a:ea typeface="Arial"/>
                <a:cs typeface="Arial"/>
                <a:sym typeface="Arial"/>
              </a:rPr>
              <a:t>Taxes</a:t>
            </a:r>
            <a:endParaRPr sz="1100" b="0" i="0" u="none" strike="noStrike" cap="none" dirty="0">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Transporter</a:t>
            </a:r>
            <a:endParaRPr sz="1100" b="0" i="0" u="none" strike="noStrike" cap="none" dirty="0">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Cocoa farmer </a:t>
            </a:r>
            <a:endParaRPr sz="2400" b="0" i="0" u="none" strike="noStrike" cap="none" dirty="0">
              <a:solidFill>
                <a:srgbClr val="000000"/>
              </a:solidFill>
              <a:latin typeface="Arial"/>
              <a:ea typeface="Arial"/>
              <a:cs typeface="Arial"/>
              <a:sym typeface="Arial"/>
            </a:endParaRPr>
          </a:p>
        </p:txBody>
      </p:sp>
      <p:sp>
        <p:nvSpPr>
          <p:cNvPr id="359" name="Google Shape;359;p11"/>
          <p:cNvSpPr txBox="1"/>
          <p:nvPr/>
        </p:nvSpPr>
        <p:spPr>
          <a:xfrm>
            <a:off x="20320" y="23234"/>
            <a:ext cx="9079800" cy="2039898"/>
          </a:xfrm>
          <a:prstGeom prst="rect">
            <a:avLst/>
          </a:prstGeom>
          <a:noFill/>
          <a:ln>
            <a:noFill/>
          </a:ln>
        </p:spPr>
        <p:txBody>
          <a:bodyPr spcFirstLastPara="1" wrap="square" lIns="69500" tIns="34725" rIns="69500" bIns="34725" anchor="t" anchorCtr="0">
            <a:spAutoFit/>
          </a:bodyPr>
          <a:lstStyle/>
          <a:p>
            <a:pPr algn="ctr">
              <a:buSzPts val="2400"/>
            </a:pPr>
            <a:r>
              <a:rPr lang="en-GB" sz="3200" b="1" dirty="0">
                <a:solidFill>
                  <a:srgbClr val="913F53"/>
                </a:solidFill>
              </a:rPr>
              <a:t>Now draw a second pie chart to show </a:t>
            </a:r>
          </a:p>
          <a:p>
            <a:pPr algn="ctr">
              <a:buSzPts val="2400"/>
            </a:pPr>
            <a:r>
              <a:rPr lang="en-GB" sz="3200" b="1" dirty="0">
                <a:solidFill>
                  <a:srgbClr val="913F53"/>
                </a:solidFill>
              </a:rPr>
              <a:t>what </a:t>
            </a:r>
            <a:r>
              <a:rPr lang="en-US" sz="3200" b="1" dirty="0">
                <a:solidFill>
                  <a:srgbClr val="913F53"/>
                </a:solidFill>
              </a:rPr>
              <a:t>YOU think a fair split of the money </a:t>
            </a:r>
          </a:p>
          <a:p>
            <a:pPr algn="ctr">
              <a:buSzPts val="2400"/>
            </a:pPr>
            <a:r>
              <a:rPr lang="en-US" sz="3200" b="1" dirty="0">
                <a:solidFill>
                  <a:srgbClr val="913F53"/>
                </a:solidFill>
              </a:rPr>
              <a:t>from a chocolate bar is.</a:t>
            </a:r>
            <a:endParaRPr lang="en-US" sz="3200" dirty="0"/>
          </a:p>
          <a:p>
            <a:pPr marL="0" marR="0" lvl="0" indent="0" algn="ctr" rtl="0">
              <a:lnSpc>
                <a:spcPct val="100000"/>
              </a:lnSpc>
              <a:spcBef>
                <a:spcPts val="0"/>
              </a:spcBef>
              <a:spcAft>
                <a:spcPts val="0"/>
              </a:spcAft>
              <a:buClr>
                <a:srgbClr val="000000"/>
              </a:buClr>
              <a:buSzPts val="2400"/>
              <a:buFont typeface="Arial"/>
              <a:buNone/>
            </a:pPr>
            <a:endParaRPr sz="3200" b="0" i="0" u="none" strike="noStrike" cap="none" dirty="0">
              <a:solidFill>
                <a:srgbClr val="000000"/>
              </a:solidFill>
              <a:latin typeface="Arial"/>
              <a:ea typeface="Arial"/>
              <a:cs typeface="Arial"/>
              <a:sym typeface="Arial"/>
            </a:endParaRPr>
          </a:p>
        </p:txBody>
      </p:sp>
      <p:sp>
        <p:nvSpPr>
          <p:cNvPr id="12" name="Google Shape;357;p11">
            <a:extLst>
              <a:ext uri="{FF2B5EF4-FFF2-40B4-BE49-F238E27FC236}">
                <a16:creationId xmlns:a16="http://schemas.microsoft.com/office/drawing/2014/main" id="{0783026F-1C08-4749-B5E4-7F2429A79800}"/>
              </a:ext>
            </a:extLst>
          </p:cNvPr>
          <p:cNvSpPr txBox="1"/>
          <p:nvPr/>
        </p:nvSpPr>
        <p:spPr>
          <a:xfrm>
            <a:off x="4034212" y="1662906"/>
            <a:ext cx="2525742" cy="636437"/>
          </a:xfrm>
          <a:prstGeom prst="rect">
            <a:avLst/>
          </a:prstGeom>
          <a:noFill/>
          <a:ln>
            <a:noFill/>
          </a:ln>
        </p:spPr>
        <p:txBody>
          <a:bodyPr spcFirstLastPara="1" wrap="square" lIns="69500" tIns="34725" rIns="69500" bIns="347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GB" sz="1600" dirty="0"/>
              <a:t>Fair percentage of the cost of the chocolate bar</a:t>
            </a:r>
            <a:endParaRPr sz="1600" b="0" i="0" u="none" strike="noStrike" cap="none" dirty="0">
              <a:solidFill>
                <a:srgbClr val="000000"/>
              </a:solidFill>
              <a:latin typeface="Arial"/>
              <a:ea typeface="Arial"/>
              <a:cs typeface="Arial"/>
              <a:sym typeface="Arial"/>
            </a:endParaRPr>
          </a:p>
        </p:txBody>
      </p:sp>
      <p:sp>
        <p:nvSpPr>
          <p:cNvPr id="13" name="Google Shape;357;p11">
            <a:extLst>
              <a:ext uri="{FF2B5EF4-FFF2-40B4-BE49-F238E27FC236}">
                <a16:creationId xmlns:a16="http://schemas.microsoft.com/office/drawing/2014/main" id="{58152511-AE28-4E50-AD06-65D3B4F168FE}"/>
              </a:ext>
            </a:extLst>
          </p:cNvPr>
          <p:cNvSpPr txBox="1"/>
          <p:nvPr/>
        </p:nvSpPr>
        <p:spPr>
          <a:xfrm>
            <a:off x="1100843" y="1757343"/>
            <a:ext cx="2602246" cy="353283"/>
          </a:xfrm>
          <a:prstGeom prst="rect">
            <a:avLst/>
          </a:prstGeom>
          <a:noFill/>
          <a:ln>
            <a:noFill/>
          </a:ln>
        </p:spPr>
        <p:txBody>
          <a:bodyPr spcFirstLastPara="1" wrap="square" lIns="69500" tIns="34725" rIns="69500" bIns="347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GB" sz="1600" dirty="0"/>
              <a:t>Role in the ‘cocoa chain’</a:t>
            </a:r>
            <a:endParaRPr sz="1600" b="0" i="0" u="none" strike="noStrike" cap="none" dirty="0">
              <a:solidFill>
                <a:srgbClr val="000000"/>
              </a:solidFill>
              <a:latin typeface="Arial"/>
              <a:ea typeface="Arial"/>
              <a:cs typeface="Arial"/>
              <a:sym typeface="Arial"/>
            </a:endParaRPr>
          </a:p>
        </p:txBody>
      </p:sp>
      <p:cxnSp>
        <p:nvCxnSpPr>
          <p:cNvPr id="3" name="Straight Connector 2">
            <a:extLst>
              <a:ext uri="{FF2B5EF4-FFF2-40B4-BE49-F238E27FC236}">
                <a16:creationId xmlns:a16="http://schemas.microsoft.com/office/drawing/2014/main" id="{172774DF-E18F-4FAC-81EB-FD46C4B4FEBB}"/>
              </a:ext>
            </a:extLst>
          </p:cNvPr>
          <p:cNvCxnSpPr>
            <a:cxnSpLocks/>
          </p:cNvCxnSpPr>
          <p:nvPr/>
        </p:nvCxnSpPr>
        <p:spPr>
          <a:xfrm>
            <a:off x="3911600" y="1652746"/>
            <a:ext cx="0" cy="5043546"/>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7F72D856-A5C4-4E2F-9F47-B9801830C020}"/>
              </a:ext>
            </a:extLst>
          </p:cNvPr>
          <p:cNvCxnSpPr>
            <a:cxnSpLocks/>
          </p:cNvCxnSpPr>
          <p:nvPr/>
        </p:nvCxnSpPr>
        <p:spPr>
          <a:xfrm>
            <a:off x="467360" y="2328638"/>
            <a:ext cx="831088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pic>
        <p:nvPicPr>
          <p:cNvPr id="17" name="Picture 2" descr="Fruit, Food, Grow, Tree, Leaf, Nature">
            <a:extLst>
              <a:ext uri="{FF2B5EF4-FFF2-40B4-BE49-F238E27FC236}">
                <a16:creationId xmlns:a16="http://schemas.microsoft.com/office/drawing/2014/main" id="{EF839C68-289A-4708-9390-197590ACE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800" y="6066783"/>
            <a:ext cx="872960" cy="639669"/>
          </a:xfrm>
          <a:prstGeom prst="rect">
            <a:avLst/>
          </a:prstGeom>
          <a:noFill/>
          <a:extLst>
            <a:ext uri="{909E8E84-426E-40DD-AFC4-6F175D3DCCD1}">
              <a14:hiddenFill xmlns:a14="http://schemas.microsoft.com/office/drawing/2010/main">
                <a:solidFill>
                  <a:srgbClr val="FFFFFF"/>
                </a:solidFill>
              </a14:hiddenFill>
            </a:ext>
          </a:extLst>
        </p:spPr>
      </p:pic>
      <p:pic>
        <p:nvPicPr>
          <p:cNvPr id="18" name="Google Shape;383;p12">
            <a:extLst>
              <a:ext uri="{FF2B5EF4-FFF2-40B4-BE49-F238E27FC236}">
                <a16:creationId xmlns:a16="http://schemas.microsoft.com/office/drawing/2014/main" id="{56891043-F5EE-4B55-925C-C3D8BCB121B4}"/>
              </a:ext>
            </a:extLst>
          </p:cNvPr>
          <p:cNvPicPr preferRelativeResize="0"/>
          <p:nvPr/>
        </p:nvPicPr>
        <p:blipFill rotWithShape="1">
          <a:blip r:embed="rId4">
            <a:alphaModFix/>
          </a:blip>
          <a:srcRect/>
          <a:stretch/>
        </p:blipFill>
        <p:spPr>
          <a:xfrm>
            <a:off x="790800" y="3205653"/>
            <a:ext cx="872960" cy="639664"/>
          </a:xfrm>
          <a:prstGeom prst="rect">
            <a:avLst/>
          </a:prstGeom>
          <a:solidFill>
            <a:srgbClr val="000000">
              <a:alpha val="0"/>
            </a:srgbClr>
          </a:solidFill>
          <a:ln>
            <a:noFill/>
          </a:ln>
        </p:spPr>
      </p:pic>
      <p:pic>
        <p:nvPicPr>
          <p:cNvPr id="19" name="Google Shape;386;p12">
            <a:extLst>
              <a:ext uri="{FF2B5EF4-FFF2-40B4-BE49-F238E27FC236}">
                <a16:creationId xmlns:a16="http://schemas.microsoft.com/office/drawing/2014/main" id="{891B2608-639A-453D-90C3-88677EBE0A49}"/>
              </a:ext>
            </a:extLst>
          </p:cNvPr>
          <p:cNvPicPr preferRelativeResize="0"/>
          <p:nvPr/>
        </p:nvPicPr>
        <p:blipFill rotWithShape="1">
          <a:blip r:embed="rId5">
            <a:alphaModFix/>
          </a:blip>
          <a:srcRect/>
          <a:stretch/>
        </p:blipFill>
        <p:spPr>
          <a:xfrm>
            <a:off x="790800" y="2525423"/>
            <a:ext cx="872961" cy="578167"/>
          </a:xfrm>
          <a:prstGeom prst="rect">
            <a:avLst/>
          </a:prstGeom>
          <a:solidFill>
            <a:srgbClr val="000000">
              <a:alpha val="0"/>
            </a:srgbClr>
          </a:solidFill>
          <a:ln>
            <a:noFill/>
          </a:ln>
        </p:spPr>
      </p:pic>
      <p:pic>
        <p:nvPicPr>
          <p:cNvPr id="21" name="Google Shape;385;p12">
            <a:extLst>
              <a:ext uri="{FF2B5EF4-FFF2-40B4-BE49-F238E27FC236}">
                <a16:creationId xmlns:a16="http://schemas.microsoft.com/office/drawing/2014/main" id="{E9AE59A0-568C-4541-8830-B5F1B8DCB65C}"/>
              </a:ext>
            </a:extLst>
          </p:cNvPr>
          <p:cNvPicPr preferRelativeResize="0"/>
          <p:nvPr/>
        </p:nvPicPr>
        <p:blipFill rotWithShape="1">
          <a:blip r:embed="rId6">
            <a:alphaModFix/>
          </a:blip>
          <a:srcRect/>
          <a:stretch/>
        </p:blipFill>
        <p:spPr>
          <a:xfrm>
            <a:off x="790800" y="3947380"/>
            <a:ext cx="872960" cy="639664"/>
          </a:xfrm>
          <a:prstGeom prst="rect">
            <a:avLst/>
          </a:prstGeom>
          <a:solidFill>
            <a:srgbClr val="000000">
              <a:alpha val="0"/>
            </a:srgbClr>
          </a:solidFill>
          <a:ln>
            <a:noFill/>
          </a:ln>
        </p:spPr>
      </p:pic>
      <p:pic>
        <p:nvPicPr>
          <p:cNvPr id="22" name="Google Shape;384;p12">
            <a:extLst>
              <a:ext uri="{FF2B5EF4-FFF2-40B4-BE49-F238E27FC236}">
                <a16:creationId xmlns:a16="http://schemas.microsoft.com/office/drawing/2014/main" id="{5A858431-09E3-47FD-9680-3FD3ECBF37C3}"/>
              </a:ext>
            </a:extLst>
          </p:cNvPr>
          <p:cNvPicPr preferRelativeResize="0"/>
          <p:nvPr/>
        </p:nvPicPr>
        <p:blipFill rotWithShape="1">
          <a:blip r:embed="rId7">
            <a:alphaModFix/>
          </a:blip>
          <a:srcRect/>
          <a:stretch/>
        </p:blipFill>
        <p:spPr>
          <a:xfrm>
            <a:off x="790801" y="5397105"/>
            <a:ext cx="872960" cy="578167"/>
          </a:xfrm>
          <a:prstGeom prst="rect">
            <a:avLst/>
          </a:prstGeom>
          <a:solidFill>
            <a:srgbClr val="000000">
              <a:alpha val="0"/>
            </a:srgbClr>
          </a:solidFill>
          <a:ln>
            <a:noFill/>
          </a:ln>
        </p:spPr>
      </p:pic>
      <p:pic>
        <p:nvPicPr>
          <p:cNvPr id="23" name="Picture 2" descr="Income Tax, Calculation, Calculate">
            <a:extLst>
              <a:ext uri="{FF2B5EF4-FFF2-40B4-BE49-F238E27FC236}">
                <a16:creationId xmlns:a16="http://schemas.microsoft.com/office/drawing/2014/main" id="{649464D7-6E16-4C0C-BF63-7915B8B2C0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0800" y="4709035"/>
            <a:ext cx="849119" cy="566079"/>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9BF597A5-0FD4-429F-8AB7-D3BA9A663C31}"/>
              </a:ext>
            </a:extLst>
          </p:cNvPr>
          <p:cNvCxnSpPr>
            <a:cxnSpLocks/>
          </p:cNvCxnSpPr>
          <p:nvPr/>
        </p:nvCxnSpPr>
        <p:spPr>
          <a:xfrm>
            <a:off x="6431280" y="1638799"/>
            <a:ext cx="0" cy="5043546"/>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24" name="Google Shape;357;p11">
            <a:extLst>
              <a:ext uri="{FF2B5EF4-FFF2-40B4-BE49-F238E27FC236}">
                <a16:creationId xmlns:a16="http://schemas.microsoft.com/office/drawing/2014/main" id="{29AE27C6-370D-4DD7-B893-9FCA82168075}"/>
              </a:ext>
            </a:extLst>
          </p:cNvPr>
          <p:cNvSpPr txBox="1"/>
          <p:nvPr/>
        </p:nvSpPr>
        <p:spPr>
          <a:xfrm>
            <a:off x="6672495" y="1757342"/>
            <a:ext cx="1621153" cy="353283"/>
          </a:xfrm>
          <a:prstGeom prst="rect">
            <a:avLst/>
          </a:prstGeom>
          <a:noFill/>
          <a:ln>
            <a:noFill/>
          </a:ln>
        </p:spPr>
        <p:txBody>
          <a:bodyPr spcFirstLastPara="1" wrap="square" lIns="69500" tIns="34725" rIns="69500" bIns="347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GB" sz="1600" dirty="0"/>
              <a:t>Pie chart angle</a:t>
            </a:r>
            <a:endParaRPr sz="1600" b="0" i="0" u="none" strike="noStrike" cap="none" dirty="0">
              <a:solidFill>
                <a:srgbClr val="000000"/>
              </a:solidFill>
              <a:latin typeface="Arial"/>
              <a:ea typeface="Arial"/>
              <a:cs typeface="Arial"/>
              <a:sym typeface="Arial"/>
            </a:endParaRPr>
          </a:p>
        </p:txBody>
      </p:sp>
      <p:sp>
        <p:nvSpPr>
          <p:cNvPr id="25" name="Google Shape;355;p11">
            <a:extLst>
              <a:ext uri="{FF2B5EF4-FFF2-40B4-BE49-F238E27FC236}">
                <a16:creationId xmlns:a16="http://schemas.microsoft.com/office/drawing/2014/main" id="{F5D4BC0C-40AC-403E-A6E6-8D6D302188C8}"/>
              </a:ext>
            </a:extLst>
          </p:cNvPr>
          <p:cNvSpPr/>
          <p:nvPr/>
        </p:nvSpPr>
        <p:spPr>
          <a:xfrm>
            <a:off x="5456758" y="3730554"/>
            <a:ext cx="2235195" cy="2244711"/>
          </a:xfrm>
          <a:prstGeom prst="wedgeRectCallout">
            <a:avLst>
              <a:gd name="adj1" fmla="val -42298"/>
              <a:gd name="adj2" fmla="val -65379"/>
            </a:avLst>
          </a:prstGeom>
          <a:solidFill>
            <a:srgbClr val="FFFFFF"/>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60;p11">
            <a:extLst>
              <a:ext uri="{FF2B5EF4-FFF2-40B4-BE49-F238E27FC236}">
                <a16:creationId xmlns:a16="http://schemas.microsoft.com/office/drawing/2014/main" id="{E2C4A96D-7DD6-4746-B965-4CAA2AE57EBE}"/>
              </a:ext>
            </a:extLst>
          </p:cNvPr>
          <p:cNvSpPr txBox="1"/>
          <p:nvPr/>
        </p:nvSpPr>
        <p:spPr>
          <a:xfrm>
            <a:off x="5571234" y="3896580"/>
            <a:ext cx="1918042" cy="1916788"/>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2000" b="0" i="0" u="none" strike="noStrike" cap="none" dirty="0">
                <a:solidFill>
                  <a:srgbClr val="FF0000"/>
                </a:solidFill>
                <a:latin typeface="Arial"/>
                <a:ea typeface="Arial"/>
                <a:cs typeface="Arial"/>
                <a:sym typeface="Arial"/>
              </a:rPr>
              <a:t>This is what YOU think a fair split is.  There is no right or wrong answer!</a:t>
            </a:r>
            <a:endParaRPr sz="2000" b="0" i="0" u="none" strike="noStrike" cap="none"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575786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1"/>
          <p:cNvSpPr/>
          <p:nvPr/>
        </p:nvSpPr>
        <p:spPr>
          <a:xfrm>
            <a:off x="264160" y="4998023"/>
            <a:ext cx="8656320" cy="1626297"/>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1"/>
          <p:cNvSpPr/>
          <p:nvPr/>
        </p:nvSpPr>
        <p:spPr>
          <a:xfrm>
            <a:off x="1183500" y="1493302"/>
            <a:ext cx="6777000" cy="3270441"/>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1"/>
          <p:cNvSpPr txBox="1"/>
          <p:nvPr/>
        </p:nvSpPr>
        <p:spPr>
          <a:xfrm>
            <a:off x="2090654" y="1793071"/>
            <a:ext cx="3680400" cy="2618518"/>
          </a:xfrm>
          <a:prstGeom prst="rect">
            <a:avLst/>
          </a:prstGeom>
          <a:noFill/>
          <a:ln>
            <a:noFill/>
          </a:ln>
        </p:spPr>
        <p:txBody>
          <a:bodyPr spcFirstLastPara="1" wrap="square" lIns="69500" tIns="34725" rIns="69500" bIns="347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Retailer </a:t>
            </a:r>
            <a:endParaRPr sz="1100" b="0" i="0" u="none" strike="noStrike" cap="none" dirty="0">
              <a:solidFill>
                <a:srgbClr val="000000"/>
              </a:solidFill>
              <a:latin typeface="Arial"/>
              <a:ea typeface="Arial"/>
              <a:cs typeface="Arial"/>
              <a:sym typeface="Arial"/>
            </a:endParaRPr>
          </a:p>
          <a:p>
            <a:pPr lvl="0">
              <a:lnSpc>
                <a:spcPct val="115000"/>
              </a:lnSpc>
              <a:buSzPts val="2400"/>
            </a:pPr>
            <a:r>
              <a:rPr lang="en-GB" sz="2400" dirty="0"/>
              <a:t>Processors</a:t>
            </a:r>
          </a:p>
          <a:p>
            <a:pPr lvl="0">
              <a:lnSpc>
                <a:spcPct val="115000"/>
              </a:lnSpc>
              <a:buSzPts val="2400"/>
            </a:pPr>
            <a:r>
              <a:rPr lang="en-GB" sz="2400" dirty="0"/>
              <a:t>Manufacturer </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Taxes</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Transporter </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Cocoa farmer </a:t>
            </a:r>
            <a:endParaRPr sz="2400" b="0" i="0" u="none" strike="noStrike" cap="none" dirty="0">
              <a:solidFill>
                <a:srgbClr val="000000"/>
              </a:solidFill>
              <a:latin typeface="Arial"/>
              <a:ea typeface="Arial"/>
              <a:cs typeface="Arial"/>
              <a:sym typeface="Arial"/>
            </a:endParaRPr>
          </a:p>
        </p:txBody>
      </p:sp>
      <p:sp>
        <p:nvSpPr>
          <p:cNvPr id="359" name="Google Shape;359;p11"/>
          <p:cNvSpPr txBox="1"/>
          <p:nvPr/>
        </p:nvSpPr>
        <p:spPr>
          <a:xfrm>
            <a:off x="55225" y="0"/>
            <a:ext cx="9079800" cy="1178124"/>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3600" b="1" i="0" u="none" strike="noStrike" cap="none" dirty="0">
                <a:solidFill>
                  <a:srgbClr val="913F53"/>
                </a:solidFill>
              </a:rPr>
              <a:t>Do you want to know the actual percentage each group gets?</a:t>
            </a:r>
            <a:endParaRPr sz="3600" b="0" i="0" u="none" strike="noStrike" cap="none" dirty="0">
              <a:solidFill>
                <a:srgbClr val="000000"/>
              </a:solidFill>
              <a:latin typeface="Arial"/>
              <a:ea typeface="Arial"/>
              <a:cs typeface="Arial"/>
              <a:sym typeface="Arial"/>
            </a:endParaRPr>
          </a:p>
        </p:txBody>
      </p:sp>
      <p:sp>
        <p:nvSpPr>
          <p:cNvPr id="361" name="Google Shape;361;p11"/>
          <p:cNvSpPr txBox="1"/>
          <p:nvPr/>
        </p:nvSpPr>
        <p:spPr>
          <a:xfrm>
            <a:off x="508000" y="5172045"/>
            <a:ext cx="8524240" cy="1685955"/>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GB" sz="2100" b="1" i="0" u="none" strike="noStrike" cap="none" dirty="0">
                <a:solidFill>
                  <a:srgbClr val="FF0000"/>
                </a:solidFill>
                <a:latin typeface="Arial"/>
                <a:ea typeface="Arial"/>
                <a:cs typeface="Arial"/>
                <a:sym typeface="Arial"/>
              </a:rPr>
              <a:t>Now draw a third pie chart showing this information.</a:t>
            </a:r>
          </a:p>
          <a:p>
            <a:pPr marL="0" marR="0" lvl="0" indent="0" algn="l" rtl="0">
              <a:lnSpc>
                <a:spcPct val="100000"/>
              </a:lnSpc>
              <a:spcBef>
                <a:spcPts val="0"/>
              </a:spcBef>
              <a:spcAft>
                <a:spcPts val="0"/>
              </a:spcAft>
              <a:buClr>
                <a:srgbClr val="000000"/>
              </a:buClr>
              <a:buSzPts val="2100"/>
              <a:buFont typeface="Arial"/>
              <a:buNone/>
            </a:pPr>
            <a:endParaRPr lang="en-GB" sz="2100" b="1" dirty="0">
              <a:solidFill>
                <a:srgbClr val="913F53"/>
              </a:solidFill>
            </a:endParaRPr>
          </a:p>
          <a:p>
            <a:pPr lvl="0">
              <a:buSzPts val="2100"/>
            </a:pPr>
            <a:r>
              <a:rPr lang="en-US" sz="2100" dirty="0"/>
              <a:t>Compare your three pie charts.  What do they show you?  </a:t>
            </a:r>
          </a:p>
          <a:p>
            <a:pPr lvl="0">
              <a:buSzPts val="2100"/>
            </a:pPr>
            <a:r>
              <a:rPr lang="en-US" sz="2100" dirty="0"/>
              <a:t>Is the truth similar to what you thought?  Did anything surprise you?  </a:t>
            </a:r>
          </a:p>
          <a:p>
            <a:pPr marL="0" marR="0" lvl="0" indent="0" algn="l" rtl="0">
              <a:lnSpc>
                <a:spcPct val="100000"/>
              </a:lnSpc>
              <a:spcBef>
                <a:spcPts val="0"/>
              </a:spcBef>
              <a:spcAft>
                <a:spcPts val="0"/>
              </a:spcAft>
              <a:buClr>
                <a:srgbClr val="000000"/>
              </a:buClr>
              <a:buSzPts val="2100"/>
              <a:buFont typeface="Arial"/>
              <a:buNone/>
            </a:pPr>
            <a:r>
              <a:rPr lang="en-GB" sz="2100" b="1" i="0" u="none" strike="noStrike" cap="none" dirty="0">
                <a:solidFill>
                  <a:srgbClr val="913F53"/>
                </a:solidFill>
                <a:latin typeface="Arial"/>
                <a:ea typeface="Arial"/>
                <a:cs typeface="Arial"/>
                <a:sym typeface="Arial"/>
              </a:rPr>
              <a:t>  </a:t>
            </a:r>
            <a:endParaRPr sz="2100" b="1" i="0" u="none" strike="noStrike" cap="none" dirty="0">
              <a:solidFill>
                <a:srgbClr val="913F53"/>
              </a:solidFill>
              <a:latin typeface="Arial"/>
              <a:ea typeface="Arial"/>
              <a:cs typeface="Arial"/>
              <a:sym typeface="Arial"/>
            </a:endParaRPr>
          </a:p>
        </p:txBody>
      </p:sp>
      <p:sp>
        <p:nvSpPr>
          <p:cNvPr id="362" name="Google Shape;362;p11"/>
          <p:cNvSpPr txBox="1"/>
          <p:nvPr/>
        </p:nvSpPr>
        <p:spPr>
          <a:xfrm>
            <a:off x="5926210" y="1901067"/>
            <a:ext cx="1265700" cy="2618518"/>
          </a:xfrm>
          <a:prstGeom prst="rect">
            <a:avLst/>
          </a:prstGeom>
          <a:noFill/>
          <a:ln>
            <a:noFill/>
          </a:ln>
        </p:spPr>
        <p:txBody>
          <a:bodyPr spcFirstLastPara="1" wrap="square" lIns="69500" tIns="34725" rIns="69500" bIns="347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44%</a:t>
            </a:r>
            <a:endParaRPr sz="1100" b="0" i="0" u="none" strike="noStrike" cap="none" dirty="0">
              <a:solidFill>
                <a:srgbClr val="000000"/>
              </a:solidFill>
              <a:latin typeface="Arial"/>
              <a:ea typeface="Arial"/>
              <a:cs typeface="Arial"/>
              <a:sym typeface="Arial"/>
            </a:endParaRPr>
          </a:p>
          <a:p>
            <a:pPr>
              <a:lnSpc>
                <a:spcPct val="115000"/>
              </a:lnSpc>
              <a:buSzPts val="2400"/>
            </a:pPr>
            <a:r>
              <a:rPr lang="en-GB" sz="2400" dirty="0"/>
              <a:t>7%</a:t>
            </a:r>
            <a:endParaRPr lang="en-GB" sz="1100" dirty="0"/>
          </a:p>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35%</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n-GB" sz="2400" dirty="0"/>
              <a:t>6</a:t>
            </a:r>
            <a:r>
              <a:rPr lang="en-GB" sz="2400" b="0" i="0" u="none" strike="noStrike" cap="none" dirty="0">
                <a:solidFill>
                  <a:srgbClr val="000000"/>
                </a:solidFill>
                <a:latin typeface="Arial"/>
                <a:ea typeface="Arial"/>
                <a:cs typeface="Arial"/>
                <a:sym typeface="Arial"/>
              </a:rPr>
              <a:t>%</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2%</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6%</a:t>
            </a:r>
            <a:endParaRPr sz="2400" b="0" i="0" u="none" strike="noStrike" cap="none" dirty="0">
              <a:solidFill>
                <a:schemeClr val="dk1"/>
              </a:solidFill>
              <a:latin typeface="Calibri"/>
              <a:ea typeface="Calibri"/>
              <a:cs typeface="Calibri"/>
              <a:sym typeface="Calibri"/>
            </a:endParaRPr>
          </a:p>
        </p:txBody>
      </p:sp>
      <p:sp>
        <p:nvSpPr>
          <p:cNvPr id="363" name="Google Shape;363;p11"/>
          <p:cNvSpPr/>
          <p:nvPr/>
        </p:nvSpPr>
        <p:spPr>
          <a:xfrm>
            <a:off x="5442300" y="1793071"/>
            <a:ext cx="1849500" cy="2713500"/>
          </a:xfrm>
          <a:prstGeom prst="rect">
            <a:avLst/>
          </a:prstGeom>
          <a:solidFill>
            <a:srgbClr val="913F5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604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3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5" name="Picture 4">
            <a:extLst>
              <a:ext uri="{FF2B5EF4-FFF2-40B4-BE49-F238E27FC236}">
                <a16:creationId xmlns:a16="http://schemas.microsoft.com/office/drawing/2014/main" id="{B55FAB64-25D6-493A-87CA-2E6851730B00}"/>
              </a:ext>
            </a:extLst>
          </p:cNvPr>
          <p:cNvPicPr>
            <a:picLocks noChangeAspect="1"/>
          </p:cNvPicPr>
          <p:nvPr/>
        </p:nvPicPr>
        <p:blipFill rotWithShape="1">
          <a:blip r:embed="rId3"/>
          <a:srcRect t="14634" b="43179"/>
          <a:stretch/>
        </p:blipFill>
        <p:spPr>
          <a:xfrm>
            <a:off x="150625" y="1194611"/>
            <a:ext cx="8842750" cy="5276527"/>
          </a:xfrm>
          <a:prstGeom prst="rect">
            <a:avLst/>
          </a:prstGeom>
        </p:spPr>
      </p:pic>
      <p:pic>
        <p:nvPicPr>
          <p:cNvPr id="10" name="Picture 9">
            <a:extLst>
              <a:ext uri="{FF2B5EF4-FFF2-40B4-BE49-F238E27FC236}">
                <a16:creationId xmlns:a16="http://schemas.microsoft.com/office/drawing/2014/main" id="{6A1E612F-6B09-4FD2-93AB-486B6509BF2E}"/>
              </a:ext>
            </a:extLst>
          </p:cNvPr>
          <p:cNvPicPr>
            <a:picLocks noChangeAspect="1"/>
          </p:cNvPicPr>
          <p:nvPr/>
        </p:nvPicPr>
        <p:blipFill rotWithShape="1">
          <a:blip r:embed="rId4"/>
          <a:srcRect l="56141" t="-171" b="91126"/>
          <a:stretch/>
        </p:blipFill>
        <p:spPr>
          <a:xfrm>
            <a:off x="5614856" y="-84406"/>
            <a:ext cx="3529144" cy="102940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6" name="Picture 5">
            <a:extLst>
              <a:ext uri="{FF2B5EF4-FFF2-40B4-BE49-F238E27FC236}">
                <a16:creationId xmlns:a16="http://schemas.microsoft.com/office/drawing/2014/main" id="{B5DB52CE-2C11-43E2-9F9D-33F051F6B77C}"/>
              </a:ext>
            </a:extLst>
          </p:cNvPr>
          <p:cNvPicPr>
            <a:picLocks noChangeAspect="1"/>
          </p:cNvPicPr>
          <p:nvPr/>
        </p:nvPicPr>
        <p:blipFill>
          <a:blip r:embed="rId3"/>
          <a:stretch>
            <a:fillRect/>
          </a:stretch>
        </p:blipFill>
        <p:spPr>
          <a:xfrm>
            <a:off x="-112542" y="-6332"/>
            <a:ext cx="9530862" cy="6994457"/>
          </a:xfrm>
          <a:prstGeom prst="rect">
            <a:avLst/>
          </a:prstGeom>
        </p:spPr>
      </p:pic>
      <p:sp>
        <p:nvSpPr>
          <p:cNvPr id="7" name="Google Shape;452;p16">
            <a:extLst>
              <a:ext uri="{FF2B5EF4-FFF2-40B4-BE49-F238E27FC236}">
                <a16:creationId xmlns:a16="http://schemas.microsoft.com/office/drawing/2014/main" id="{7630B625-38E8-46FD-9420-09443E0A8521}"/>
              </a:ext>
            </a:extLst>
          </p:cNvPr>
          <p:cNvSpPr/>
          <p:nvPr/>
        </p:nvSpPr>
        <p:spPr>
          <a:xfrm>
            <a:off x="0" y="-394584"/>
            <a:ext cx="4691672" cy="6282199"/>
          </a:xfrm>
          <a:prstGeom prst="flowChartDelay">
            <a:avLst/>
          </a:prstGeom>
          <a:solidFill>
            <a:srgbClr val="F18835">
              <a:alpha val="83710"/>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txBox="1"/>
          <p:nvPr/>
        </p:nvSpPr>
        <p:spPr>
          <a:xfrm>
            <a:off x="110689" y="282992"/>
            <a:ext cx="4134949" cy="5425440"/>
          </a:xfrm>
          <a:prstGeom prst="rect">
            <a:avLst/>
          </a:prstGeom>
          <a:noFill/>
          <a:ln>
            <a:noFill/>
          </a:ln>
        </p:spPr>
        <p:txBody>
          <a:bodyPr spcFirstLastPara="1" wrap="square" lIns="69500" tIns="34725" rIns="69500" bIns="34725" anchor="t" anchorCtr="0">
            <a:spAutoFit/>
          </a:bodyPr>
          <a:lstStyle/>
          <a:p>
            <a:pPr lvl="0" algn="ctr">
              <a:buSzPts val="2100"/>
            </a:pPr>
            <a:r>
              <a:rPr lang="en-GB" sz="2800" b="1" dirty="0">
                <a:solidFill>
                  <a:schemeClr val="bg1"/>
                </a:solidFill>
              </a:rPr>
              <a:t>Compare your 3 pie charts. Do you think the actual split of the money is fair? </a:t>
            </a:r>
          </a:p>
          <a:p>
            <a:pPr lvl="0" algn="ctr">
              <a:buSzPts val="2100"/>
            </a:pPr>
            <a:endParaRPr lang="en-GB" sz="2800" b="1" dirty="0">
              <a:solidFill>
                <a:schemeClr val="bg1"/>
              </a:solidFill>
            </a:endParaRPr>
          </a:p>
          <a:p>
            <a:pPr lvl="0" algn="ctr">
              <a:buSzPts val="2100"/>
            </a:pPr>
            <a:r>
              <a:rPr lang="en-GB" sz="2600" b="1" i="0" u="none" strike="noStrike" cap="none" dirty="0">
                <a:solidFill>
                  <a:srgbClr val="913F53"/>
                </a:solidFill>
              </a:rPr>
              <a:t>What does this mean in real life for cocoa farmers?  </a:t>
            </a:r>
          </a:p>
          <a:p>
            <a:pPr marL="0" marR="0" lvl="0" indent="0" algn="ctr" rtl="0">
              <a:lnSpc>
                <a:spcPct val="100000"/>
              </a:lnSpc>
              <a:spcBef>
                <a:spcPts val="0"/>
              </a:spcBef>
              <a:spcAft>
                <a:spcPts val="0"/>
              </a:spcAft>
              <a:buClr>
                <a:srgbClr val="000000"/>
              </a:buClr>
              <a:buSzPts val="2100"/>
              <a:buFont typeface="Arial"/>
              <a:buNone/>
            </a:pPr>
            <a:endParaRPr lang="en-GB" sz="2600" b="1" dirty="0">
              <a:solidFill>
                <a:srgbClr val="913F53"/>
              </a:solidFill>
            </a:endParaRPr>
          </a:p>
          <a:p>
            <a:pPr marL="0" marR="0" lvl="0" indent="0" algn="ctr" rtl="0">
              <a:lnSpc>
                <a:spcPct val="100000"/>
              </a:lnSpc>
              <a:spcBef>
                <a:spcPts val="0"/>
              </a:spcBef>
              <a:spcAft>
                <a:spcPts val="0"/>
              </a:spcAft>
              <a:buClr>
                <a:srgbClr val="000000"/>
              </a:buClr>
              <a:buSzPts val="2100"/>
              <a:buFont typeface="Arial"/>
              <a:buNone/>
            </a:pPr>
            <a:r>
              <a:rPr lang="en-GB" sz="2600" b="1" i="0" u="none" strike="noStrike" cap="none" dirty="0">
                <a:solidFill>
                  <a:schemeClr val="bg1"/>
                </a:solidFill>
              </a:rPr>
              <a:t>How much </a:t>
            </a:r>
            <a:r>
              <a:rPr lang="en-GB" sz="2600" b="1" dirty="0">
                <a:solidFill>
                  <a:schemeClr val="bg1"/>
                </a:solidFill>
              </a:rPr>
              <a:t>do you think a</a:t>
            </a:r>
            <a:r>
              <a:rPr lang="en-GB" sz="2600" b="1" i="0" u="none" strike="noStrike" cap="none" dirty="0">
                <a:solidFill>
                  <a:schemeClr val="bg1"/>
                </a:solidFill>
              </a:rPr>
              <a:t> cocoa farmer in Ghana earns on average</a:t>
            </a:r>
          </a:p>
          <a:p>
            <a:pPr marL="0" marR="0" lvl="0" indent="0" algn="ctr" rtl="0">
              <a:lnSpc>
                <a:spcPct val="100000"/>
              </a:lnSpc>
              <a:spcBef>
                <a:spcPts val="0"/>
              </a:spcBef>
              <a:spcAft>
                <a:spcPts val="0"/>
              </a:spcAft>
              <a:buClr>
                <a:srgbClr val="000000"/>
              </a:buClr>
              <a:buSzPts val="2100"/>
              <a:buFont typeface="Arial"/>
              <a:buNone/>
            </a:pPr>
            <a:r>
              <a:rPr lang="en-GB" sz="2600" b="1" i="0" u="none" strike="noStrike" cap="none" dirty="0">
                <a:solidFill>
                  <a:schemeClr val="bg1"/>
                </a:solidFill>
              </a:rPr>
              <a:t> per year?</a:t>
            </a:r>
            <a:endParaRPr sz="2600" b="1" i="0" u="none" strike="noStrike" cap="none" dirty="0">
              <a:solidFill>
                <a:schemeClr val="bg1"/>
              </a:solidFill>
            </a:endParaRPr>
          </a:p>
        </p:txBody>
      </p:sp>
      <p:sp>
        <p:nvSpPr>
          <p:cNvPr id="9" name="Google Shape;452;p16">
            <a:extLst>
              <a:ext uri="{FF2B5EF4-FFF2-40B4-BE49-F238E27FC236}">
                <a16:creationId xmlns:a16="http://schemas.microsoft.com/office/drawing/2014/main" id="{C5EF920C-94A0-4357-96CB-1E0F3F07D2BF}"/>
              </a:ext>
            </a:extLst>
          </p:cNvPr>
          <p:cNvSpPr/>
          <p:nvPr/>
        </p:nvSpPr>
        <p:spPr>
          <a:xfrm rot="10800000">
            <a:off x="5540820" y="3643275"/>
            <a:ext cx="3877500" cy="4815840"/>
          </a:xfrm>
          <a:prstGeom prst="flowChartDelay">
            <a:avLst/>
          </a:prstGeom>
          <a:solidFill>
            <a:srgbClr val="F18835">
              <a:alpha val="83710"/>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9"/>
          <p:cNvSpPr txBox="1"/>
          <p:nvPr/>
        </p:nvSpPr>
        <p:spPr>
          <a:xfrm>
            <a:off x="6297186" y="4262257"/>
            <a:ext cx="2959403" cy="1947565"/>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GB" sz="3000" b="1" i="0" u="none" strike="noStrike" cap="none" dirty="0">
                <a:solidFill>
                  <a:schemeClr val="bg1"/>
                </a:solidFill>
              </a:rPr>
              <a:t>Write your guess on your whiteboard.</a:t>
            </a:r>
          </a:p>
          <a:p>
            <a:pPr lvl="0">
              <a:buSzPts val="2100"/>
            </a:pPr>
            <a:r>
              <a:rPr lang="en-GB" sz="3200" b="1" dirty="0">
                <a:solidFill>
                  <a:srgbClr val="913F53"/>
                </a:solidFill>
              </a:rPr>
              <a:t>£325</a:t>
            </a:r>
            <a:endParaRPr sz="3000" b="1" i="0" u="none" strike="noStrike" cap="none" dirty="0">
              <a:solidFill>
                <a:schemeClr val="bg1"/>
              </a:solidFill>
            </a:endParaRPr>
          </a:p>
        </p:txBody>
      </p:sp>
      <p:sp>
        <p:nvSpPr>
          <p:cNvPr id="340" name="Google Shape;340;p9"/>
          <p:cNvSpPr/>
          <p:nvPr/>
        </p:nvSpPr>
        <p:spPr>
          <a:xfrm flipV="1">
            <a:off x="6297186" y="5722825"/>
            <a:ext cx="1325924" cy="442203"/>
          </a:xfrm>
          <a:custGeom>
            <a:avLst/>
            <a:gdLst/>
            <a:ahLst/>
            <a:cxnLst/>
            <a:rect l="l" t="t" r="r" b="b"/>
            <a:pathLst>
              <a:path w="1106679" h="532512" extrusionOk="0">
                <a:moveTo>
                  <a:pt x="0" y="0"/>
                </a:moveTo>
                <a:lnTo>
                  <a:pt x="1106678" y="0"/>
                </a:lnTo>
                <a:lnTo>
                  <a:pt x="1106678" y="532511"/>
                </a:lnTo>
                <a:lnTo>
                  <a:pt x="0" y="532511"/>
                </a:lnTo>
                <a:close/>
              </a:path>
            </a:pathLst>
          </a:custGeom>
          <a:solidFill>
            <a:srgbClr val="913F53"/>
          </a:solidFill>
          <a:ln w="38100" cap="flat" cmpd="sng">
            <a:no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40"/>
                                        </p:tgtEl>
                                      </p:cBhvr>
                                    </p:animEffect>
                                    <p:set>
                                      <p:cBhvr>
                                        <p:cTn id="7" dur="1" fill="hold">
                                          <p:stCondLst>
                                            <p:cond delay="1000"/>
                                          </p:stCondLst>
                                        </p:cTn>
                                        <p:tgtEl>
                                          <p:spTgt spid="3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6" name="Picture 5">
            <a:extLst>
              <a:ext uri="{FF2B5EF4-FFF2-40B4-BE49-F238E27FC236}">
                <a16:creationId xmlns:a16="http://schemas.microsoft.com/office/drawing/2014/main" id="{B5DB52CE-2C11-43E2-9F9D-33F051F6B77C}"/>
              </a:ext>
            </a:extLst>
          </p:cNvPr>
          <p:cNvPicPr>
            <a:picLocks noChangeAspect="1"/>
          </p:cNvPicPr>
          <p:nvPr/>
        </p:nvPicPr>
        <p:blipFill>
          <a:blip r:embed="rId3"/>
          <a:stretch>
            <a:fillRect/>
          </a:stretch>
        </p:blipFill>
        <p:spPr>
          <a:xfrm>
            <a:off x="-112542" y="-6332"/>
            <a:ext cx="9530862" cy="6994457"/>
          </a:xfrm>
          <a:prstGeom prst="rect">
            <a:avLst/>
          </a:prstGeom>
        </p:spPr>
      </p:pic>
      <p:sp>
        <p:nvSpPr>
          <p:cNvPr id="7" name="Google Shape;452;p16">
            <a:extLst>
              <a:ext uri="{FF2B5EF4-FFF2-40B4-BE49-F238E27FC236}">
                <a16:creationId xmlns:a16="http://schemas.microsoft.com/office/drawing/2014/main" id="{7630B625-38E8-46FD-9420-09443E0A8521}"/>
              </a:ext>
            </a:extLst>
          </p:cNvPr>
          <p:cNvSpPr/>
          <p:nvPr/>
        </p:nvSpPr>
        <p:spPr>
          <a:xfrm>
            <a:off x="-119672" y="-375920"/>
            <a:ext cx="3877500" cy="4815840"/>
          </a:xfrm>
          <a:prstGeom prst="flowChartDelay">
            <a:avLst/>
          </a:prstGeom>
          <a:solidFill>
            <a:srgbClr val="F18835">
              <a:alpha val="83710"/>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txBox="1"/>
          <p:nvPr/>
        </p:nvSpPr>
        <p:spPr>
          <a:xfrm>
            <a:off x="142411" y="334078"/>
            <a:ext cx="2946025" cy="3671114"/>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GB" sz="2600" b="1" i="0" u="none" strike="noStrike" cap="none" dirty="0">
                <a:solidFill>
                  <a:srgbClr val="913F53"/>
                </a:solidFill>
              </a:rPr>
              <a:t>A cocoa farmer in Ghana earns on average £325 per year.</a:t>
            </a:r>
          </a:p>
          <a:p>
            <a:pPr marL="0" marR="0" lvl="0" indent="0" algn="ctr" rtl="0">
              <a:lnSpc>
                <a:spcPct val="100000"/>
              </a:lnSpc>
              <a:spcBef>
                <a:spcPts val="0"/>
              </a:spcBef>
              <a:spcAft>
                <a:spcPts val="0"/>
              </a:spcAft>
              <a:buClr>
                <a:srgbClr val="000000"/>
              </a:buClr>
              <a:buSzPts val="2100"/>
              <a:buFont typeface="Arial"/>
              <a:buNone/>
            </a:pPr>
            <a:endParaRPr lang="en-GB" sz="2600" b="1" dirty="0">
              <a:solidFill>
                <a:srgbClr val="913F53"/>
              </a:solidFill>
            </a:endParaRPr>
          </a:p>
          <a:p>
            <a:pPr marL="0" marR="0" lvl="0" indent="0" algn="ctr" rtl="0">
              <a:lnSpc>
                <a:spcPct val="100000"/>
              </a:lnSpc>
              <a:spcBef>
                <a:spcPts val="0"/>
              </a:spcBef>
              <a:spcAft>
                <a:spcPts val="0"/>
              </a:spcAft>
              <a:buClr>
                <a:srgbClr val="000000"/>
              </a:buClr>
              <a:buSzPts val="2100"/>
              <a:buFont typeface="Arial"/>
              <a:buNone/>
            </a:pPr>
            <a:r>
              <a:rPr lang="en-GB" sz="2600" b="1" i="0" u="none" strike="noStrike" cap="none" dirty="0">
                <a:solidFill>
                  <a:schemeClr val="bg1"/>
                </a:solidFill>
              </a:rPr>
              <a:t>What does the cocoa farmer need to buy with that money? </a:t>
            </a:r>
            <a:endParaRPr sz="2600" b="1" i="0" u="none" strike="noStrike" cap="none" dirty="0">
              <a:solidFill>
                <a:schemeClr val="bg1"/>
              </a:solidFill>
            </a:endParaRPr>
          </a:p>
        </p:txBody>
      </p:sp>
      <p:sp>
        <p:nvSpPr>
          <p:cNvPr id="9" name="Google Shape;452;p16">
            <a:extLst>
              <a:ext uri="{FF2B5EF4-FFF2-40B4-BE49-F238E27FC236}">
                <a16:creationId xmlns:a16="http://schemas.microsoft.com/office/drawing/2014/main" id="{C5EF920C-94A0-4357-96CB-1E0F3F07D2BF}"/>
              </a:ext>
            </a:extLst>
          </p:cNvPr>
          <p:cNvSpPr/>
          <p:nvPr/>
        </p:nvSpPr>
        <p:spPr>
          <a:xfrm rot="10800000">
            <a:off x="5069840" y="3429000"/>
            <a:ext cx="4355610" cy="4877736"/>
          </a:xfrm>
          <a:prstGeom prst="flowChartDelay">
            <a:avLst/>
          </a:prstGeom>
          <a:solidFill>
            <a:srgbClr val="F18835">
              <a:alpha val="83710"/>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9"/>
          <p:cNvSpPr txBox="1"/>
          <p:nvPr/>
        </p:nvSpPr>
        <p:spPr>
          <a:xfrm>
            <a:off x="5831841" y="3691897"/>
            <a:ext cx="3241039" cy="3147894"/>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GB" sz="2400" b="1" i="0" u="none" strike="noStrike" cap="none" dirty="0">
                <a:solidFill>
                  <a:srgbClr val="913F53"/>
                </a:solidFill>
              </a:rPr>
              <a:t>Can you </a:t>
            </a:r>
          </a:p>
          <a:p>
            <a:pPr marL="0" marR="0" lvl="0" indent="0" algn="ctr" rtl="0">
              <a:lnSpc>
                <a:spcPct val="100000"/>
              </a:lnSpc>
              <a:spcBef>
                <a:spcPts val="0"/>
              </a:spcBef>
              <a:spcAft>
                <a:spcPts val="0"/>
              </a:spcAft>
              <a:buClr>
                <a:srgbClr val="000000"/>
              </a:buClr>
              <a:buSzPts val="2100"/>
              <a:buFont typeface="Arial"/>
              <a:buNone/>
            </a:pPr>
            <a:r>
              <a:rPr lang="en-GB" sz="2400" b="1" i="0" u="none" strike="noStrike" cap="none" dirty="0">
                <a:solidFill>
                  <a:srgbClr val="913F53"/>
                </a:solidFill>
              </a:rPr>
              <a:t>remember how much the average person in the UK spends just on chocolate per year?</a:t>
            </a:r>
          </a:p>
          <a:p>
            <a:pPr marL="0" marR="0" lvl="0" indent="0" algn="ctr" rtl="0">
              <a:lnSpc>
                <a:spcPct val="100000"/>
              </a:lnSpc>
              <a:spcBef>
                <a:spcPts val="0"/>
              </a:spcBef>
              <a:spcAft>
                <a:spcPts val="0"/>
              </a:spcAft>
              <a:buClr>
                <a:srgbClr val="000000"/>
              </a:buClr>
              <a:buSzPts val="2100"/>
              <a:buFont typeface="Arial"/>
              <a:buNone/>
            </a:pPr>
            <a:endParaRPr lang="en-GB" sz="600" b="1" dirty="0">
              <a:solidFill>
                <a:schemeClr val="bg1"/>
              </a:solidFill>
            </a:endParaRPr>
          </a:p>
          <a:p>
            <a:pPr marL="0" marR="0" lvl="0" indent="0" algn="ctr" rtl="0">
              <a:lnSpc>
                <a:spcPct val="100000"/>
              </a:lnSpc>
              <a:spcBef>
                <a:spcPts val="0"/>
              </a:spcBef>
              <a:spcAft>
                <a:spcPts val="0"/>
              </a:spcAft>
              <a:buClr>
                <a:srgbClr val="000000"/>
              </a:buClr>
              <a:buSzPts val="2100"/>
              <a:buFont typeface="Arial"/>
              <a:buNone/>
            </a:pPr>
            <a:r>
              <a:rPr lang="en-GB" sz="5000" b="1" dirty="0">
                <a:solidFill>
                  <a:schemeClr val="bg1"/>
                </a:solidFill>
              </a:rPr>
              <a:t>£98.80</a:t>
            </a:r>
            <a:r>
              <a:rPr lang="en-GB" sz="5000" b="1" i="0" u="none" strike="noStrike" cap="none" dirty="0">
                <a:solidFill>
                  <a:schemeClr val="bg1"/>
                </a:solidFill>
              </a:rPr>
              <a:t> </a:t>
            </a:r>
            <a:endParaRPr sz="5000" b="1" i="0" u="none" strike="noStrike" cap="none" dirty="0">
              <a:solidFill>
                <a:schemeClr val="bg1"/>
              </a:solidFill>
            </a:endParaRPr>
          </a:p>
        </p:txBody>
      </p:sp>
      <p:pic>
        <p:nvPicPr>
          <p:cNvPr id="6146" name="Picture 2" descr="Chocolate, Dark Chocolate, Tablet, Cocoa">
            <a:extLst>
              <a:ext uri="{FF2B5EF4-FFF2-40B4-BE49-F238E27FC236}">
                <a16:creationId xmlns:a16="http://schemas.microsoft.com/office/drawing/2014/main" id="{183BE17B-E288-470E-973B-C18F652C32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501" y="5984626"/>
            <a:ext cx="2043676" cy="775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56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146"/>
                                        </p:tgtEl>
                                      </p:cBhvr>
                                    </p:animEffect>
                                    <p:set>
                                      <p:cBhvr>
                                        <p:cTn id="7" dur="1" fill="hold">
                                          <p:stCondLst>
                                            <p:cond delay="499"/>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1026" name="Picture 2" descr="Image preview">
            <a:extLst>
              <a:ext uri="{FF2B5EF4-FFF2-40B4-BE49-F238E27FC236}">
                <a16:creationId xmlns:a16="http://schemas.microsoft.com/office/drawing/2014/main" id="{7BF85BCA-9C9A-4D5E-9CDD-4FB0B89C2A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572" y="-92557"/>
            <a:ext cx="10041022" cy="7530767"/>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452;p16">
            <a:extLst>
              <a:ext uri="{FF2B5EF4-FFF2-40B4-BE49-F238E27FC236}">
                <a16:creationId xmlns:a16="http://schemas.microsoft.com/office/drawing/2014/main" id="{7630B625-38E8-46FD-9420-09443E0A8521}"/>
              </a:ext>
            </a:extLst>
          </p:cNvPr>
          <p:cNvSpPr/>
          <p:nvPr/>
        </p:nvSpPr>
        <p:spPr>
          <a:xfrm>
            <a:off x="-513972" y="3251199"/>
            <a:ext cx="3877500" cy="4877737"/>
          </a:xfrm>
          <a:prstGeom prst="flowChartDelay">
            <a:avLst/>
          </a:prstGeom>
          <a:solidFill>
            <a:srgbClr val="F18835">
              <a:alpha val="83710"/>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txBox="1"/>
          <p:nvPr/>
        </p:nvSpPr>
        <p:spPr>
          <a:xfrm>
            <a:off x="-202353" y="3337560"/>
            <a:ext cx="2946025" cy="3271004"/>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GB" sz="2600" b="1" dirty="0">
                <a:solidFill>
                  <a:schemeClr val="bg1"/>
                </a:solidFill>
              </a:rPr>
              <a:t>If you buy chocolate with the Fairtrade Mark, it means the farmer has got paid a fair price for their produce.</a:t>
            </a:r>
            <a:endParaRPr lang="en-GB" sz="2600" b="1" i="0" u="none" strike="noStrike" cap="none" dirty="0">
              <a:solidFill>
                <a:schemeClr val="bg1"/>
              </a:solidFill>
            </a:endParaRPr>
          </a:p>
        </p:txBody>
      </p:sp>
      <p:sp>
        <p:nvSpPr>
          <p:cNvPr id="9" name="Google Shape;452;p16">
            <a:extLst>
              <a:ext uri="{FF2B5EF4-FFF2-40B4-BE49-F238E27FC236}">
                <a16:creationId xmlns:a16="http://schemas.microsoft.com/office/drawing/2014/main" id="{C5EF920C-94A0-4357-96CB-1E0F3F07D2BF}"/>
              </a:ext>
            </a:extLst>
          </p:cNvPr>
          <p:cNvSpPr/>
          <p:nvPr/>
        </p:nvSpPr>
        <p:spPr>
          <a:xfrm rot="10800000">
            <a:off x="5780474" y="-1336040"/>
            <a:ext cx="3716096" cy="5613400"/>
          </a:xfrm>
          <a:prstGeom prst="flowChartDelay">
            <a:avLst/>
          </a:prstGeom>
          <a:solidFill>
            <a:srgbClr val="F18835">
              <a:alpha val="83710"/>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9"/>
          <p:cNvSpPr txBox="1"/>
          <p:nvPr/>
        </p:nvSpPr>
        <p:spPr>
          <a:xfrm>
            <a:off x="5831841" y="132080"/>
            <a:ext cx="3241040" cy="3763447"/>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GB" sz="2400" b="1" i="0" u="none" strike="noStrike" cap="none" dirty="0">
                <a:solidFill>
                  <a:schemeClr val="bg1"/>
                </a:solidFill>
              </a:rPr>
              <a:t>Have you seen chocolate with the Fairtrade Mark in </a:t>
            </a:r>
          </a:p>
          <a:p>
            <a:pPr marL="0" marR="0" lvl="0" indent="0" algn="ctr" rtl="0">
              <a:lnSpc>
                <a:spcPct val="100000"/>
              </a:lnSpc>
              <a:spcBef>
                <a:spcPts val="0"/>
              </a:spcBef>
              <a:spcAft>
                <a:spcPts val="0"/>
              </a:spcAft>
              <a:buClr>
                <a:srgbClr val="000000"/>
              </a:buClr>
              <a:buSzPts val="2100"/>
              <a:buFont typeface="Arial"/>
              <a:buNone/>
            </a:pPr>
            <a:r>
              <a:rPr lang="en-GB" sz="2400" b="1" i="0" u="none" strike="noStrike" cap="none" dirty="0">
                <a:solidFill>
                  <a:schemeClr val="bg1"/>
                </a:solidFill>
              </a:rPr>
              <a:t>the shops?</a:t>
            </a:r>
          </a:p>
          <a:p>
            <a:pPr marL="0" marR="0" lvl="0" indent="0" algn="ctr" rtl="0">
              <a:lnSpc>
                <a:spcPct val="100000"/>
              </a:lnSpc>
              <a:spcBef>
                <a:spcPts val="0"/>
              </a:spcBef>
              <a:spcAft>
                <a:spcPts val="0"/>
              </a:spcAft>
              <a:buClr>
                <a:srgbClr val="000000"/>
              </a:buClr>
              <a:buSzPts val="2100"/>
              <a:buFont typeface="Arial"/>
              <a:buNone/>
            </a:pPr>
            <a:endParaRPr lang="en-GB" sz="2400" b="1" dirty="0">
              <a:solidFill>
                <a:schemeClr val="bg1"/>
              </a:solidFill>
            </a:endParaRPr>
          </a:p>
          <a:p>
            <a:pPr marL="0" marR="0" lvl="0" indent="0" algn="ctr" rtl="0">
              <a:lnSpc>
                <a:spcPct val="100000"/>
              </a:lnSpc>
              <a:spcBef>
                <a:spcPts val="0"/>
              </a:spcBef>
              <a:spcAft>
                <a:spcPts val="0"/>
              </a:spcAft>
              <a:buClr>
                <a:srgbClr val="000000"/>
              </a:buClr>
              <a:buSzPts val="2100"/>
              <a:buFont typeface="Arial"/>
              <a:buNone/>
            </a:pPr>
            <a:r>
              <a:rPr lang="en-GB" sz="2400" b="1" i="0" u="none" strike="noStrike" cap="none" dirty="0">
                <a:solidFill>
                  <a:schemeClr val="bg1"/>
                </a:solidFill>
              </a:rPr>
              <a:t>Can chocolate eaters really make a difference to the lives of cocoa farmers?</a:t>
            </a:r>
            <a:endParaRPr sz="5000" b="1" i="0" u="none" strike="noStrike" cap="none" dirty="0">
              <a:solidFill>
                <a:schemeClr val="bg1"/>
              </a:solidFill>
            </a:endParaRPr>
          </a:p>
        </p:txBody>
      </p:sp>
    </p:spTree>
    <p:extLst>
      <p:ext uri="{BB962C8B-B14F-4D97-AF65-F5344CB8AC3E}">
        <p14:creationId xmlns:p14="http://schemas.microsoft.com/office/powerpoint/2010/main" val="3384913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16"/>
          <p:cNvPicPr preferRelativeResize="0"/>
          <p:nvPr/>
        </p:nvPicPr>
        <p:blipFill>
          <a:blip r:embed="rId3">
            <a:alphaModFix/>
          </a:blip>
          <a:stretch>
            <a:fillRect/>
          </a:stretch>
        </p:blipFill>
        <p:spPr>
          <a:xfrm>
            <a:off x="-67500" y="13500"/>
            <a:ext cx="9211500" cy="6858000"/>
          </a:xfrm>
          <a:prstGeom prst="rect">
            <a:avLst/>
          </a:prstGeom>
          <a:noFill/>
          <a:ln>
            <a:noFill/>
          </a:ln>
        </p:spPr>
      </p:pic>
      <p:sp>
        <p:nvSpPr>
          <p:cNvPr id="452" name="Google Shape;452;p16"/>
          <p:cNvSpPr/>
          <p:nvPr/>
        </p:nvSpPr>
        <p:spPr>
          <a:xfrm>
            <a:off x="-67500" y="13500"/>
            <a:ext cx="7465500" cy="6858000"/>
          </a:xfrm>
          <a:prstGeom prst="flowChartDelay">
            <a:avLst/>
          </a:prstGeom>
          <a:solidFill>
            <a:srgbClr val="F18835">
              <a:alpha val="83710"/>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6"/>
          <p:cNvSpPr txBox="1"/>
          <p:nvPr/>
        </p:nvSpPr>
        <p:spPr>
          <a:xfrm>
            <a:off x="739980" y="192119"/>
            <a:ext cx="3897600" cy="531793"/>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3000" b="1" i="0" strike="noStrike" cap="none" dirty="0">
                <a:solidFill>
                  <a:schemeClr val="bg1"/>
                </a:solidFill>
              </a:rPr>
              <a:t>Consumer Power</a:t>
            </a:r>
            <a:endParaRPr sz="3000" b="1" i="0" strike="noStrike" cap="none" dirty="0">
              <a:solidFill>
                <a:schemeClr val="bg1"/>
              </a:solidFill>
            </a:endParaRPr>
          </a:p>
        </p:txBody>
      </p:sp>
      <p:sp>
        <p:nvSpPr>
          <p:cNvPr id="454" name="Google Shape;454;p16"/>
          <p:cNvSpPr txBox="1"/>
          <p:nvPr/>
        </p:nvSpPr>
        <p:spPr>
          <a:xfrm>
            <a:off x="101320" y="832128"/>
            <a:ext cx="6156000" cy="3394115"/>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1" i="0" u="none" strike="noStrike" cap="none" dirty="0">
                <a:solidFill>
                  <a:srgbClr val="913F53"/>
                </a:solidFill>
              </a:rPr>
              <a:t>Imagine you are opening a chocolate shop with space for 30 bars to display, how many white chocolate, milk chocolate or dark chocolate bars would you display?</a:t>
            </a:r>
          </a:p>
          <a:p>
            <a:pPr marL="0" marR="0" lvl="0" indent="0" algn="l" rtl="0">
              <a:lnSpc>
                <a:spcPct val="100000"/>
              </a:lnSpc>
              <a:spcBef>
                <a:spcPts val="0"/>
              </a:spcBef>
              <a:spcAft>
                <a:spcPts val="0"/>
              </a:spcAft>
              <a:buClr>
                <a:srgbClr val="000000"/>
              </a:buClr>
              <a:buSzPts val="2700"/>
              <a:buFont typeface="Arial"/>
              <a:buNone/>
            </a:pPr>
            <a:endParaRPr lang="en-GB" sz="2700" b="1" dirty="0">
              <a:solidFill>
                <a:srgbClr val="FFFFFF"/>
              </a:solidFill>
            </a:endParaRPr>
          </a:p>
          <a:p>
            <a:pPr marL="0" marR="0" lvl="0" indent="0" algn="l" rtl="0">
              <a:lnSpc>
                <a:spcPct val="100000"/>
              </a:lnSpc>
              <a:spcBef>
                <a:spcPts val="0"/>
              </a:spcBef>
              <a:spcAft>
                <a:spcPts val="0"/>
              </a:spcAft>
              <a:buClr>
                <a:srgbClr val="000000"/>
              </a:buClr>
              <a:buSzPts val="2700"/>
              <a:buFont typeface="Arial"/>
              <a:buNone/>
            </a:pPr>
            <a:r>
              <a:rPr lang="en-GB" sz="2700" b="1" i="0" u="none" strike="noStrike" cap="none" dirty="0">
                <a:solidFill>
                  <a:srgbClr val="FFFFFF"/>
                </a:solidFill>
              </a:rPr>
              <a:t>Draw a pie chart to show this.</a:t>
            </a:r>
            <a:endParaRPr sz="1100" b="1" i="0" u="none" strike="noStrike" cap="none" dirty="0">
              <a:solidFill>
                <a:srgbClr val="FFFFFF"/>
              </a:solidFill>
            </a:endParaRPr>
          </a:p>
          <a:p>
            <a:pPr marL="0" marR="0" lvl="0" indent="0" algn="l" rtl="0">
              <a:lnSpc>
                <a:spcPct val="100000"/>
              </a:lnSpc>
              <a:spcBef>
                <a:spcPts val="0"/>
              </a:spcBef>
              <a:spcAft>
                <a:spcPts val="0"/>
              </a:spcAft>
              <a:buClr>
                <a:srgbClr val="000000"/>
              </a:buClr>
              <a:buSzPts val="2700"/>
              <a:buFont typeface="Arial"/>
              <a:buNone/>
            </a:pPr>
            <a:endParaRPr sz="2700" b="1" i="0" u="none" strike="noStrike" cap="none" dirty="0">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16"/>
          <p:cNvPicPr preferRelativeResize="0"/>
          <p:nvPr/>
        </p:nvPicPr>
        <p:blipFill>
          <a:blip r:embed="rId3">
            <a:alphaModFix/>
          </a:blip>
          <a:stretch>
            <a:fillRect/>
          </a:stretch>
        </p:blipFill>
        <p:spPr>
          <a:xfrm>
            <a:off x="-67500" y="13500"/>
            <a:ext cx="9211500" cy="6858000"/>
          </a:xfrm>
          <a:prstGeom prst="rect">
            <a:avLst/>
          </a:prstGeom>
          <a:noFill/>
          <a:ln>
            <a:noFill/>
          </a:ln>
        </p:spPr>
      </p:pic>
      <p:sp>
        <p:nvSpPr>
          <p:cNvPr id="452" name="Google Shape;452;p16"/>
          <p:cNvSpPr/>
          <p:nvPr/>
        </p:nvSpPr>
        <p:spPr>
          <a:xfrm>
            <a:off x="-67500" y="13500"/>
            <a:ext cx="7465500" cy="6858000"/>
          </a:xfrm>
          <a:prstGeom prst="flowChartDelay">
            <a:avLst/>
          </a:prstGeom>
          <a:solidFill>
            <a:srgbClr val="F18835">
              <a:alpha val="83710"/>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6"/>
          <p:cNvSpPr txBox="1"/>
          <p:nvPr/>
        </p:nvSpPr>
        <p:spPr>
          <a:xfrm>
            <a:off x="739980" y="192119"/>
            <a:ext cx="3897600" cy="531793"/>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3000" b="1" i="0" strike="noStrike" cap="none" dirty="0">
                <a:solidFill>
                  <a:schemeClr val="bg1"/>
                </a:solidFill>
              </a:rPr>
              <a:t>Consumer Power</a:t>
            </a:r>
            <a:endParaRPr sz="3000" b="1" i="0" strike="noStrike" cap="none" dirty="0">
              <a:solidFill>
                <a:schemeClr val="bg1"/>
              </a:solidFill>
            </a:endParaRPr>
          </a:p>
        </p:txBody>
      </p:sp>
      <p:sp>
        <p:nvSpPr>
          <p:cNvPr id="454" name="Google Shape;454;p16"/>
          <p:cNvSpPr txBox="1"/>
          <p:nvPr/>
        </p:nvSpPr>
        <p:spPr>
          <a:xfrm>
            <a:off x="101320" y="832128"/>
            <a:ext cx="6156000" cy="5056109"/>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1" i="0" u="none" strike="noStrike" cap="none" dirty="0">
                <a:solidFill>
                  <a:srgbClr val="913F53"/>
                </a:solidFill>
              </a:rPr>
              <a:t>Imagine you are opening a chocolate shop with space for 30 bars to display, how many white chocolate, milk chocolate or dark chocolate bars would you display?</a:t>
            </a:r>
          </a:p>
          <a:p>
            <a:pPr marL="0" marR="0" lvl="0" indent="0" algn="l" rtl="0">
              <a:lnSpc>
                <a:spcPct val="100000"/>
              </a:lnSpc>
              <a:spcBef>
                <a:spcPts val="0"/>
              </a:spcBef>
              <a:spcAft>
                <a:spcPts val="0"/>
              </a:spcAft>
              <a:buClr>
                <a:srgbClr val="000000"/>
              </a:buClr>
              <a:buSzPts val="2700"/>
              <a:buFont typeface="Arial"/>
              <a:buNone/>
            </a:pPr>
            <a:endParaRPr sz="2700" b="1" i="0" u="none" strike="noStrike" cap="none" dirty="0">
              <a:solidFill>
                <a:srgbClr val="FFFFFF"/>
              </a:solidFill>
            </a:endParaRPr>
          </a:p>
          <a:p>
            <a:pPr marL="0" marR="0" lvl="0" indent="0" algn="l" rtl="0">
              <a:lnSpc>
                <a:spcPct val="100000"/>
              </a:lnSpc>
              <a:spcBef>
                <a:spcPts val="0"/>
              </a:spcBef>
              <a:spcAft>
                <a:spcPts val="0"/>
              </a:spcAft>
              <a:buClr>
                <a:srgbClr val="000000"/>
              </a:buClr>
              <a:buSzPts val="2700"/>
              <a:buFont typeface="Arial"/>
              <a:buNone/>
            </a:pPr>
            <a:r>
              <a:rPr lang="en-GB" sz="2700" b="1" i="0" u="none" strike="noStrike" cap="none" dirty="0">
                <a:solidFill>
                  <a:srgbClr val="FFFFFF"/>
                </a:solidFill>
              </a:rPr>
              <a:t>Before you start stocking your shop, you need  to conduct some market research - ask people for their opinions so you can make sure that your shop actually sells what consumers want.</a:t>
            </a:r>
            <a:r>
              <a:rPr lang="en-GB" sz="2700" b="0" i="0" u="none" strike="noStrike" cap="none" dirty="0">
                <a:solidFill>
                  <a:srgbClr val="000000"/>
                </a:solidFill>
                <a:latin typeface="Arial"/>
                <a:ea typeface="Arial"/>
                <a:cs typeface="Arial"/>
                <a:sym typeface="Arial"/>
              </a:rPr>
              <a:t> </a:t>
            </a:r>
            <a:endParaRPr sz="27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39744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16" name="Google Shape;460;p17">
            <a:extLst>
              <a:ext uri="{FF2B5EF4-FFF2-40B4-BE49-F238E27FC236}">
                <a16:creationId xmlns:a16="http://schemas.microsoft.com/office/drawing/2014/main" id="{9E17FAAA-6AF5-42FF-B2B8-E823F8555AB4}"/>
              </a:ext>
            </a:extLst>
          </p:cNvPr>
          <p:cNvSpPr/>
          <p:nvPr/>
        </p:nvSpPr>
        <p:spPr>
          <a:xfrm>
            <a:off x="354000" y="263635"/>
            <a:ext cx="8579996" cy="4409949"/>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 name="Google Shape;460;p17"/>
          <p:cNvSpPr/>
          <p:nvPr/>
        </p:nvSpPr>
        <p:spPr>
          <a:xfrm>
            <a:off x="177000" y="4950665"/>
            <a:ext cx="8790000" cy="1542835"/>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2" name="Google Shape;462;p17"/>
          <p:cNvCxnSpPr>
            <a:cxnSpLocks/>
          </p:cNvCxnSpPr>
          <p:nvPr/>
        </p:nvCxnSpPr>
        <p:spPr>
          <a:xfrm>
            <a:off x="771643" y="2107333"/>
            <a:ext cx="7904988" cy="0"/>
          </a:xfrm>
          <a:prstGeom prst="straightConnector1">
            <a:avLst/>
          </a:prstGeom>
          <a:noFill/>
          <a:ln w="38100" cap="flat" cmpd="sng">
            <a:solidFill>
              <a:srgbClr val="000000"/>
            </a:solidFill>
            <a:prstDash val="solid"/>
            <a:miter lim="800000"/>
            <a:headEnd type="none" w="sm" len="sm"/>
            <a:tailEnd type="none" w="sm" len="sm"/>
          </a:ln>
        </p:spPr>
      </p:cxnSp>
      <p:cxnSp>
        <p:nvCxnSpPr>
          <p:cNvPr id="463" name="Google Shape;463;p17"/>
          <p:cNvCxnSpPr>
            <a:cxnSpLocks/>
          </p:cNvCxnSpPr>
          <p:nvPr/>
        </p:nvCxnSpPr>
        <p:spPr>
          <a:xfrm>
            <a:off x="2607153" y="1193800"/>
            <a:ext cx="0" cy="3154680"/>
          </a:xfrm>
          <a:prstGeom prst="straightConnector1">
            <a:avLst/>
          </a:prstGeom>
          <a:noFill/>
          <a:ln w="38100" cap="flat" cmpd="sng">
            <a:solidFill>
              <a:srgbClr val="000000"/>
            </a:solidFill>
            <a:prstDash val="solid"/>
            <a:miter lim="800000"/>
            <a:headEnd type="none" w="sm" len="sm"/>
            <a:tailEnd type="none" w="sm" len="sm"/>
          </a:ln>
        </p:spPr>
      </p:cxnSp>
      <p:sp>
        <p:nvSpPr>
          <p:cNvPr id="465" name="Google Shape;465;p17"/>
          <p:cNvSpPr txBox="1"/>
          <p:nvPr/>
        </p:nvSpPr>
        <p:spPr>
          <a:xfrm>
            <a:off x="240000" y="5253174"/>
            <a:ext cx="8664000" cy="1039624"/>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GB" sz="2100" b="1" dirty="0">
                <a:solidFill>
                  <a:srgbClr val="FF0000"/>
                </a:solidFill>
              </a:rPr>
              <a:t>Now draw another pie chart to show what you would </a:t>
            </a:r>
          </a:p>
          <a:p>
            <a:pPr marL="0" marR="0" lvl="0" indent="0" algn="ctr" rtl="0">
              <a:lnSpc>
                <a:spcPct val="100000"/>
              </a:lnSpc>
              <a:spcBef>
                <a:spcPts val="0"/>
              </a:spcBef>
              <a:spcAft>
                <a:spcPts val="0"/>
              </a:spcAft>
              <a:buClr>
                <a:srgbClr val="000000"/>
              </a:buClr>
              <a:buSzPts val="2100"/>
              <a:buFont typeface="Arial"/>
              <a:buNone/>
            </a:pPr>
            <a:r>
              <a:rPr lang="en-GB" sz="2100" b="1" dirty="0">
                <a:solidFill>
                  <a:srgbClr val="FF0000"/>
                </a:solidFill>
              </a:rPr>
              <a:t>sell based on your consumer research.  </a:t>
            </a:r>
          </a:p>
          <a:p>
            <a:pPr marL="0" marR="0" lvl="0" indent="0" algn="ctr" rtl="0">
              <a:lnSpc>
                <a:spcPct val="100000"/>
              </a:lnSpc>
              <a:spcBef>
                <a:spcPts val="0"/>
              </a:spcBef>
              <a:spcAft>
                <a:spcPts val="0"/>
              </a:spcAft>
              <a:buClr>
                <a:srgbClr val="000000"/>
              </a:buClr>
              <a:buSzPts val="2100"/>
              <a:buFont typeface="Arial"/>
              <a:buNone/>
            </a:pPr>
            <a:endParaRPr sz="2100" b="1" i="0" u="none" strike="noStrike" cap="none" dirty="0">
              <a:solidFill>
                <a:srgbClr val="913F53"/>
              </a:solidFill>
            </a:endParaRPr>
          </a:p>
        </p:txBody>
      </p:sp>
      <p:sp>
        <p:nvSpPr>
          <p:cNvPr id="467" name="Google Shape;467;p17"/>
          <p:cNvSpPr/>
          <p:nvPr/>
        </p:nvSpPr>
        <p:spPr>
          <a:xfrm>
            <a:off x="1251428" y="2384416"/>
            <a:ext cx="1142999" cy="1824455"/>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2000" b="1" i="0" u="none" strike="noStrike" cap="none" dirty="0">
                <a:solidFill>
                  <a:srgbClr val="000000"/>
                </a:solidFill>
                <a:latin typeface="Arial"/>
                <a:ea typeface="Arial"/>
                <a:cs typeface="Arial"/>
                <a:sym typeface="Arial"/>
              </a:rPr>
              <a:t>Milk</a:t>
            </a:r>
          </a:p>
          <a:p>
            <a:pPr marL="0" marR="0" lvl="0" indent="0" algn="l" rtl="0">
              <a:lnSpc>
                <a:spcPct val="100000"/>
              </a:lnSpc>
              <a:spcBef>
                <a:spcPts val="0"/>
              </a:spcBef>
              <a:spcAft>
                <a:spcPts val="0"/>
              </a:spcAft>
              <a:buClr>
                <a:srgbClr val="000000"/>
              </a:buClr>
              <a:buSzPts val="1400"/>
              <a:buFont typeface="Arial"/>
              <a:buNone/>
            </a:pPr>
            <a:endParaRPr lang="en-GB"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2000" b="1" i="0" u="none" strike="noStrike" cap="none" dirty="0">
                <a:solidFill>
                  <a:srgbClr val="000000"/>
                </a:solidFill>
                <a:latin typeface="Arial"/>
                <a:ea typeface="Arial"/>
                <a:cs typeface="Arial"/>
                <a:sym typeface="Arial"/>
              </a:rPr>
              <a:t>Dark</a:t>
            </a:r>
          </a:p>
          <a:p>
            <a:pPr marL="0" marR="0" lvl="0" indent="0" algn="l" rtl="0">
              <a:lnSpc>
                <a:spcPct val="100000"/>
              </a:lnSpc>
              <a:spcBef>
                <a:spcPts val="0"/>
              </a:spcBef>
              <a:spcAft>
                <a:spcPts val="0"/>
              </a:spcAft>
              <a:buClr>
                <a:srgbClr val="000000"/>
              </a:buClr>
              <a:buSzPts val="1400"/>
              <a:buFont typeface="Arial"/>
              <a:buNone/>
            </a:pPr>
            <a:endParaRPr lang="en-GB" sz="2000" b="1" dirty="0"/>
          </a:p>
          <a:p>
            <a:pPr marL="0" marR="0" lvl="0" indent="0" algn="l" rtl="0">
              <a:lnSpc>
                <a:spcPct val="100000"/>
              </a:lnSpc>
              <a:spcBef>
                <a:spcPts val="0"/>
              </a:spcBef>
              <a:spcAft>
                <a:spcPts val="0"/>
              </a:spcAft>
              <a:buClr>
                <a:srgbClr val="000000"/>
              </a:buClr>
              <a:buSzPts val="1400"/>
              <a:buFont typeface="Arial"/>
              <a:buNone/>
            </a:pPr>
            <a:r>
              <a:rPr lang="en-GB" sz="2000" b="1" dirty="0"/>
              <a:t>White</a:t>
            </a:r>
            <a:r>
              <a:rPr lang="en-GB" sz="2000" b="1" i="0" u="none" strike="noStrike" cap="none" dirty="0">
                <a:solidFill>
                  <a:srgbClr val="000000"/>
                </a:solidFill>
                <a:latin typeface="Arial"/>
                <a:ea typeface="Arial"/>
                <a:cs typeface="Arial"/>
                <a:sym typeface="Arial"/>
              </a:rPr>
              <a:t> </a:t>
            </a: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69" name="Google Shape;469;p17"/>
          <p:cNvSpPr txBox="1"/>
          <p:nvPr/>
        </p:nvSpPr>
        <p:spPr>
          <a:xfrm>
            <a:off x="3324698" y="1452346"/>
            <a:ext cx="846900" cy="377905"/>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2000" b="1" i="0" u="none" strike="noStrike" cap="none" dirty="0">
                <a:solidFill>
                  <a:schemeClr val="dk1"/>
                </a:solidFill>
                <a:latin typeface="+mj-lt"/>
                <a:ea typeface="Calibri"/>
                <a:cs typeface="Calibri"/>
                <a:sym typeface="Calibri"/>
              </a:rPr>
              <a:t>votes</a:t>
            </a:r>
            <a:endParaRPr sz="2000" b="1" i="0" u="none" strike="noStrike" cap="none" dirty="0">
              <a:solidFill>
                <a:schemeClr val="dk1"/>
              </a:solidFill>
              <a:latin typeface="+mj-lt"/>
              <a:ea typeface="Calibri"/>
              <a:cs typeface="Calibri"/>
              <a:sym typeface="Calibri"/>
            </a:endParaRPr>
          </a:p>
        </p:txBody>
      </p:sp>
      <p:sp>
        <p:nvSpPr>
          <p:cNvPr id="2" name="TextBox 1">
            <a:extLst>
              <a:ext uri="{FF2B5EF4-FFF2-40B4-BE49-F238E27FC236}">
                <a16:creationId xmlns:a16="http://schemas.microsoft.com/office/drawing/2014/main" id="{DE29CCA9-1F34-4B93-AD71-5965127F0AE5}"/>
              </a:ext>
            </a:extLst>
          </p:cNvPr>
          <p:cNvSpPr txBox="1"/>
          <p:nvPr/>
        </p:nvSpPr>
        <p:spPr>
          <a:xfrm>
            <a:off x="609613" y="364500"/>
            <a:ext cx="8067018" cy="707886"/>
          </a:xfrm>
          <a:prstGeom prst="rect">
            <a:avLst/>
          </a:prstGeom>
          <a:noFill/>
        </p:spPr>
        <p:txBody>
          <a:bodyPr wrap="square" rtlCol="0">
            <a:spAutoFit/>
          </a:bodyPr>
          <a:lstStyle/>
          <a:p>
            <a:pPr algn="ctr"/>
            <a:r>
              <a:rPr lang="en-GB" sz="2000" b="1" dirty="0">
                <a:solidFill>
                  <a:srgbClr val="913F53"/>
                </a:solidFill>
              </a:rPr>
              <a:t>Consumer research: ask the class which type of </a:t>
            </a:r>
          </a:p>
          <a:p>
            <a:pPr algn="ctr"/>
            <a:r>
              <a:rPr lang="en-GB" sz="2000" b="1" dirty="0">
                <a:solidFill>
                  <a:srgbClr val="913F53"/>
                </a:solidFill>
              </a:rPr>
              <a:t>chocolate they would choose to buy.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18"/>
          <p:cNvSpPr/>
          <p:nvPr/>
        </p:nvSpPr>
        <p:spPr>
          <a:xfrm>
            <a:off x="3686140" y="6461900"/>
            <a:ext cx="8761800" cy="175949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290" name="Picture 2" descr="Happy black woman shopping in supermarket">
            <a:extLst>
              <a:ext uri="{FF2B5EF4-FFF2-40B4-BE49-F238E27FC236}">
                <a16:creationId xmlns:a16="http://schemas.microsoft.com/office/drawing/2014/main" id="{C231E2CB-F3D3-48EA-9D8A-3322EE1E8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73258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452;p16">
            <a:extLst>
              <a:ext uri="{FF2B5EF4-FFF2-40B4-BE49-F238E27FC236}">
                <a16:creationId xmlns:a16="http://schemas.microsoft.com/office/drawing/2014/main" id="{DA7DCAC9-4770-4FDC-A03D-B350441BC752}"/>
              </a:ext>
            </a:extLst>
          </p:cNvPr>
          <p:cNvSpPr/>
          <p:nvPr/>
        </p:nvSpPr>
        <p:spPr>
          <a:xfrm>
            <a:off x="-1433466" y="-922457"/>
            <a:ext cx="5543011" cy="6020967"/>
          </a:xfrm>
          <a:prstGeom prst="flowChartDelay">
            <a:avLst/>
          </a:prstGeom>
          <a:solidFill>
            <a:srgbClr val="F18835">
              <a:alpha val="83710"/>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id="{92A7F02D-E052-436C-B325-8A40ADF42189}"/>
              </a:ext>
            </a:extLst>
          </p:cNvPr>
          <p:cNvSpPr/>
          <p:nvPr/>
        </p:nvSpPr>
        <p:spPr>
          <a:xfrm>
            <a:off x="0" y="203980"/>
            <a:ext cx="3694386" cy="4401205"/>
          </a:xfrm>
          <a:prstGeom prst="rect">
            <a:avLst/>
          </a:prstGeom>
        </p:spPr>
        <p:txBody>
          <a:bodyPr wrap="square">
            <a:spAutoFit/>
          </a:bodyPr>
          <a:lstStyle/>
          <a:p>
            <a:pPr lvl="0" algn="ctr"/>
            <a:r>
              <a:rPr lang="en-US" sz="2000" b="1" dirty="0">
                <a:solidFill>
                  <a:schemeClr val="bg1"/>
                </a:solidFill>
              </a:rPr>
              <a:t>What do your two pie </a:t>
            </a:r>
          </a:p>
          <a:p>
            <a:pPr lvl="0" algn="ctr"/>
            <a:r>
              <a:rPr lang="en-US" sz="2000" b="1" dirty="0">
                <a:solidFill>
                  <a:schemeClr val="bg1"/>
                </a:solidFill>
              </a:rPr>
              <a:t>charts show you about the </a:t>
            </a:r>
          </a:p>
          <a:p>
            <a:pPr lvl="0" algn="ctr"/>
            <a:r>
              <a:rPr lang="en-US" sz="2000" b="1" dirty="0">
                <a:solidFill>
                  <a:schemeClr val="bg1"/>
                </a:solidFill>
              </a:rPr>
              <a:t>power of consumers?</a:t>
            </a:r>
          </a:p>
          <a:p>
            <a:pPr lvl="0" algn="ctr"/>
            <a:endParaRPr lang="en-US" sz="2000" b="1" dirty="0">
              <a:solidFill>
                <a:schemeClr val="bg1"/>
              </a:solidFill>
            </a:endParaRPr>
          </a:p>
          <a:p>
            <a:pPr lvl="0" algn="ctr"/>
            <a:r>
              <a:rPr lang="en-US" sz="2000" b="1" dirty="0">
                <a:solidFill>
                  <a:schemeClr val="bg1"/>
                </a:solidFill>
              </a:rPr>
              <a:t>Did the consumer research information change your decision  about what you would sell in your shop?</a:t>
            </a:r>
          </a:p>
          <a:p>
            <a:pPr lvl="0" algn="ctr"/>
            <a:r>
              <a:rPr lang="en-US" sz="2000" b="1" dirty="0">
                <a:solidFill>
                  <a:schemeClr val="bg1"/>
                </a:solidFill>
              </a:rPr>
              <a:t> </a:t>
            </a:r>
          </a:p>
          <a:p>
            <a:pPr lvl="0" algn="ctr"/>
            <a:r>
              <a:rPr lang="en-US" sz="2000" b="1" dirty="0">
                <a:solidFill>
                  <a:schemeClr val="bg1"/>
                </a:solidFill>
              </a:rPr>
              <a:t> Why do you think retailers conduct consumer surveys?</a:t>
            </a:r>
          </a:p>
          <a:p>
            <a:pPr lvl="0" algn="ctr"/>
            <a:r>
              <a:rPr lang="en-US" sz="2000" b="1" dirty="0">
                <a:solidFill>
                  <a:schemeClr val="bg1"/>
                </a:solidFill>
              </a:rPr>
              <a:t> </a:t>
            </a:r>
          </a:p>
          <a:p>
            <a:pPr lvl="0" algn="ctr"/>
            <a:r>
              <a:rPr lang="en-US" sz="2000" b="1" dirty="0">
                <a:solidFill>
                  <a:schemeClr val="bg1"/>
                </a:solidFill>
              </a:rPr>
              <a:t>What difference can consumers make?</a:t>
            </a:r>
            <a:endParaRPr lang="en-US" sz="2000" dirty="0">
              <a:solidFill>
                <a:schemeClr val="bg1"/>
              </a:solidFill>
            </a:endParaRPr>
          </a:p>
        </p:txBody>
      </p:sp>
      <p:sp>
        <p:nvSpPr>
          <p:cNvPr id="12" name="Google Shape;452;p16">
            <a:extLst>
              <a:ext uri="{FF2B5EF4-FFF2-40B4-BE49-F238E27FC236}">
                <a16:creationId xmlns:a16="http://schemas.microsoft.com/office/drawing/2014/main" id="{5C4FA358-C2F3-41A7-8746-2252373A5109}"/>
              </a:ext>
            </a:extLst>
          </p:cNvPr>
          <p:cNvSpPr/>
          <p:nvPr/>
        </p:nvSpPr>
        <p:spPr>
          <a:xfrm rot="10800000">
            <a:off x="5827652" y="1786758"/>
            <a:ext cx="5290763" cy="5178394"/>
          </a:xfrm>
          <a:prstGeom prst="flowChartDelay">
            <a:avLst/>
          </a:prstGeom>
          <a:solidFill>
            <a:srgbClr val="F18835">
              <a:alpha val="83710"/>
            </a:srgbClr>
          </a:solidFill>
          <a:ln w="9525" cap="flat" cmpd="sng">
            <a:solidFill>
              <a:srgbClr val="F188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txBox="1"/>
          <p:nvPr/>
        </p:nvSpPr>
        <p:spPr>
          <a:xfrm>
            <a:off x="6121943" y="2656271"/>
            <a:ext cx="3022057" cy="3255616"/>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300" b="1" i="0" u="none" strike="noStrike" cap="none" dirty="0">
                <a:solidFill>
                  <a:schemeClr val="bg1"/>
                </a:solidFill>
                <a:latin typeface="Arial"/>
                <a:ea typeface="Arial"/>
                <a:cs typeface="Arial"/>
                <a:sym typeface="Arial"/>
              </a:rPr>
              <a:t>Who puts the </a:t>
            </a:r>
          </a:p>
          <a:p>
            <a:pPr marL="0" marR="0" lvl="0" indent="0" algn="ctr" rtl="0">
              <a:lnSpc>
                <a:spcPct val="100000"/>
              </a:lnSpc>
              <a:spcBef>
                <a:spcPts val="0"/>
              </a:spcBef>
              <a:spcAft>
                <a:spcPts val="0"/>
              </a:spcAft>
              <a:buClr>
                <a:srgbClr val="000000"/>
              </a:buClr>
              <a:buSzPts val="2700"/>
              <a:buFont typeface="Arial"/>
              <a:buNone/>
            </a:pPr>
            <a:r>
              <a:rPr lang="en-GB" sz="2300" b="1" i="0" u="none" strike="noStrike" cap="none" dirty="0">
                <a:solidFill>
                  <a:schemeClr val="bg1"/>
                </a:solidFill>
                <a:latin typeface="Arial"/>
                <a:ea typeface="Arial"/>
                <a:cs typeface="Arial"/>
                <a:sym typeface="Arial"/>
              </a:rPr>
              <a:t>money into the chocolate industry?</a:t>
            </a:r>
            <a:endParaRPr sz="2300" b="1" i="0" u="none" strike="noStrike" cap="none" dirty="0">
              <a:solidFill>
                <a:schemeClr val="bg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700"/>
              <a:buFont typeface="Arial"/>
              <a:buNone/>
            </a:pPr>
            <a:r>
              <a:rPr lang="en-GB" sz="2300" b="1" i="0" u="none" strike="noStrike" cap="none" dirty="0">
                <a:solidFill>
                  <a:schemeClr val="bg1"/>
                </a:solidFill>
                <a:latin typeface="Arial"/>
                <a:ea typeface="Arial"/>
                <a:cs typeface="Arial"/>
                <a:sym typeface="Arial"/>
              </a:rPr>
              <a:t>Who controls where that money goes?</a:t>
            </a:r>
            <a:endParaRPr sz="2300" b="1" i="0" u="none" strike="noStrike" cap="none" dirty="0">
              <a:solidFill>
                <a:schemeClr val="bg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700"/>
              <a:buFont typeface="Arial"/>
              <a:buNone/>
            </a:pPr>
            <a:r>
              <a:rPr lang="en-GB" sz="2300" b="1" i="0" u="none" strike="noStrike" cap="none" dirty="0">
                <a:solidFill>
                  <a:schemeClr val="bg1"/>
                </a:solidFill>
                <a:latin typeface="Arial"/>
                <a:ea typeface="Arial"/>
                <a:cs typeface="Arial"/>
                <a:sym typeface="Arial"/>
              </a:rPr>
              <a:t>What can we do about it if we don't like where the money goes?</a:t>
            </a:r>
            <a:endParaRPr sz="2300" b="1" i="0" u="none" strike="noStrike" cap="none"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1311460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9"/>
          <p:cNvSpPr/>
          <p:nvPr/>
        </p:nvSpPr>
        <p:spPr>
          <a:xfrm>
            <a:off x="164080" y="1258050"/>
            <a:ext cx="8823900" cy="2938030"/>
          </a:xfrm>
          <a:prstGeom prst="roundRect">
            <a:avLst>
              <a:gd name="adj" fmla="val 12133"/>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9"/>
          <p:cNvSpPr txBox="1"/>
          <p:nvPr/>
        </p:nvSpPr>
        <p:spPr>
          <a:xfrm>
            <a:off x="267200" y="325275"/>
            <a:ext cx="8716800" cy="3732669"/>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4600"/>
              <a:buFont typeface="Arial"/>
              <a:buNone/>
            </a:pPr>
            <a:r>
              <a:rPr lang="en-GB" sz="4600" b="1" i="0" u="none" strike="noStrike" cap="none" dirty="0">
                <a:solidFill>
                  <a:srgbClr val="913F53"/>
                </a:solidFill>
              </a:rPr>
              <a:t>Task</a:t>
            </a:r>
            <a:endParaRPr sz="4600" b="1" dirty="0">
              <a:solidFill>
                <a:srgbClr val="913F53"/>
              </a:solidFill>
            </a:endParaRPr>
          </a:p>
          <a:p>
            <a:pPr marL="0" marR="0" lvl="0" indent="0" algn="l" rtl="0">
              <a:lnSpc>
                <a:spcPct val="100000"/>
              </a:lnSpc>
              <a:spcBef>
                <a:spcPts val="0"/>
              </a:spcBef>
              <a:spcAft>
                <a:spcPts val="0"/>
              </a:spcAft>
              <a:buClr>
                <a:srgbClr val="000000"/>
              </a:buClr>
              <a:buSzPts val="3300"/>
              <a:buFont typeface="Arial"/>
              <a:buNone/>
            </a:pPr>
            <a:endParaRPr sz="2400" dirty="0"/>
          </a:p>
          <a:p>
            <a:pPr marL="0" marR="0" lvl="0" indent="0" algn="l" rtl="0">
              <a:lnSpc>
                <a:spcPct val="100000"/>
              </a:lnSpc>
              <a:spcBef>
                <a:spcPts val="0"/>
              </a:spcBef>
              <a:spcAft>
                <a:spcPts val="0"/>
              </a:spcAft>
              <a:buClr>
                <a:srgbClr val="000000"/>
              </a:buClr>
              <a:buSzPts val="3300"/>
              <a:buFont typeface="Arial"/>
              <a:buNone/>
            </a:pPr>
            <a:r>
              <a:rPr lang="en-GB" sz="2400" b="0" i="0" u="none" strike="noStrike" cap="none" dirty="0">
                <a:solidFill>
                  <a:srgbClr val="000000"/>
                </a:solidFill>
                <a:latin typeface="Arial"/>
                <a:ea typeface="Arial"/>
                <a:cs typeface="Arial"/>
                <a:sym typeface="Arial"/>
              </a:rPr>
              <a:t>Research Fairtrade so that you can explain what it is, how it works and how people benefit from it.</a:t>
            </a:r>
          </a:p>
          <a:p>
            <a:pPr marL="0" marR="0" lvl="0" indent="0" algn="l" rtl="0">
              <a:lnSpc>
                <a:spcPct val="100000"/>
              </a:lnSpc>
              <a:spcBef>
                <a:spcPts val="0"/>
              </a:spcBef>
              <a:spcAft>
                <a:spcPts val="0"/>
              </a:spcAft>
              <a:buClr>
                <a:srgbClr val="000000"/>
              </a:buClr>
              <a:buSzPts val="3300"/>
              <a:buFont typeface="Arial"/>
              <a:buNone/>
            </a:pPr>
            <a:r>
              <a:rPr lang="en-GB" sz="2400" b="0" i="0" u="none" strike="noStrike" cap="none" dirty="0">
                <a:solidFill>
                  <a:srgbClr val="000000"/>
                </a:solidFill>
                <a:latin typeface="Arial"/>
                <a:ea typeface="Arial"/>
                <a:cs typeface="Arial"/>
                <a:sym typeface="Arial"/>
              </a:rPr>
              <a:t> </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300"/>
              <a:buFont typeface="Arial"/>
              <a:buNone/>
            </a:pPr>
            <a:r>
              <a:rPr lang="en-GB" sz="2400" b="0" i="0" u="none" strike="noStrike" cap="none" dirty="0">
                <a:solidFill>
                  <a:srgbClr val="000000"/>
                </a:solidFill>
                <a:latin typeface="Arial"/>
                <a:ea typeface="Arial"/>
                <a:cs typeface="Arial"/>
                <a:sym typeface="Arial"/>
              </a:rPr>
              <a:t>Produce a poster about the chocolate industry / </a:t>
            </a:r>
            <a:r>
              <a:rPr lang="en-GB" sz="2400" dirty="0"/>
              <a:t>F</a:t>
            </a:r>
            <a:r>
              <a:rPr lang="en-GB" sz="2400" b="0" i="0" u="none" strike="noStrike" cap="none" dirty="0">
                <a:solidFill>
                  <a:srgbClr val="000000"/>
                </a:solidFill>
                <a:latin typeface="Arial"/>
                <a:ea typeface="Arial"/>
                <a:cs typeface="Arial"/>
                <a:sym typeface="Arial"/>
              </a:rPr>
              <a:t>airtrade. Your poster should be as informative as possible, your sources should be given and you should include as many graphs as  you can (bonus marks for making pie charts!)</a:t>
            </a:r>
            <a:endParaRPr sz="2400" b="0" i="0" u="none" strike="noStrike" cap="none" dirty="0">
              <a:solidFill>
                <a:srgbClr val="000000"/>
              </a:solidFill>
              <a:latin typeface="Arial"/>
              <a:ea typeface="Arial"/>
              <a:cs typeface="Arial"/>
              <a:sym typeface="Arial"/>
            </a:endParaRPr>
          </a:p>
        </p:txBody>
      </p:sp>
      <p:pic>
        <p:nvPicPr>
          <p:cNvPr id="487" name="Google Shape;487;p19"/>
          <p:cNvPicPr preferRelativeResize="0"/>
          <p:nvPr/>
        </p:nvPicPr>
        <p:blipFill>
          <a:blip r:embed="rId3">
            <a:alphaModFix/>
          </a:blip>
          <a:stretch>
            <a:fillRect/>
          </a:stretch>
        </p:blipFill>
        <p:spPr>
          <a:xfrm>
            <a:off x="3044984" y="4352600"/>
            <a:ext cx="3054025" cy="23545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67EA8C-BA8B-4564-931B-BE27900FA6BD}"/>
              </a:ext>
            </a:extLst>
          </p:cNvPr>
          <p:cNvPicPr>
            <a:picLocks noChangeAspect="1"/>
          </p:cNvPicPr>
          <p:nvPr/>
        </p:nvPicPr>
        <p:blipFill rotWithShape="1">
          <a:blip r:embed="rId2"/>
          <a:srcRect l="24470" t="26806" r="18779" b="21004"/>
          <a:stretch/>
        </p:blipFill>
        <p:spPr>
          <a:xfrm>
            <a:off x="447869" y="1324947"/>
            <a:ext cx="8248262" cy="4266797"/>
          </a:xfrm>
          <a:prstGeom prst="rect">
            <a:avLst/>
          </a:prstGeom>
        </p:spPr>
      </p:pic>
    </p:spTree>
    <p:extLst>
      <p:ext uri="{BB962C8B-B14F-4D97-AF65-F5344CB8AC3E}">
        <p14:creationId xmlns:p14="http://schemas.microsoft.com/office/powerpoint/2010/main" val="2965110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pic>
        <p:nvPicPr>
          <p:cNvPr id="492" name="Google Shape;492;g7e0e9a2457_0_44"/>
          <p:cNvPicPr preferRelativeResize="0"/>
          <p:nvPr/>
        </p:nvPicPr>
        <p:blipFill rotWithShape="1">
          <a:blip r:embed="rId3">
            <a:alphaModFix/>
          </a:blip>
          <a:srcRect/>
          <a:stretch/>
        </p:blipFill>
        <p:spPr>
          <a:xfrm>
            <a:off x="2598339" y="2730886"/>
            <a:ext cx="3605719" cy="1047169"/>
          </a:xfrm>
          <a:prstGeom prst="rect">
            <a:avLst/>
          </a:prstGeom>
          <a:noFill/>
          <a:ln>
            <a:noFill/>
          </a:ln>
        </p:spPr>
      </p:pic>
      <p:pic>
        <p:nvPicPr>
          <p:cNvPr id="493" name="Google Shape;493;g7e0e9a2457_0_44"/>
          <p:cNvPicPr preferRelativeResize="0"/>
          <p:nvPr/>
        </p:nvPicPr>
        <p:blipFill rotWithShape="1">
          <a:blip r:embed="rId4">
            <a:alphaModFix/>
          </a:blip>
          <a:srcRect/>
          <a:stretch/>
        </p:blipFill>
        <p:spPr>
          <a:xfrm>
            <a:off x="2538800" y="3900250"/>
            <a:ext cx="1566450" cy="1047185"/>
          </a:xfrm>
          <a:prstGeom prst="rect">
            <a:avLst/>
          </a:prstGeom>
          <a:noFill/>
          <a:ln>
            <a:noFill/>
          </a:ln>
        </p:spPr>
      </p:pic>
      <p:sp>
        <p:nvSpPr>
          <p:cNvPr id="494" name="Google Shape;494;g7e0e9a2457_0_44"/>
          <p:cNvSpPr/>
          <p:nvPr/>
        </p:nvSpPr>
        <p:spPr>
          <a:xfrm>
            <a:off x="4105250" y="3851550"/>
            <a:ext cx="2154000" cy="137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p:nvPr/>
        </p:nvSpPr>
        <p:spPr>
          <a:xfrm>
            <a:off x="270000" y="661500"/>
            <a:ext cx="8667000" cy="5265000"/>
          </a:xfrm>
          <a:prstGeom prst="roundRect">
            <a:avLst>
              <a:gd name="adj" fmla="val 1076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txBox="1"/>
          <p:nvPr/>
        </p:nvSpPr>
        <p:spPr>
          <a:xfrm>
            <a:off x="806875" y="4833025"/>
            <a:ext cx="7711500" cy="810300"/>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a:solidFill>
                  <a:srgbClr val="FF0000"/>
                </a:solidFill>
                <a:latin typeface="Comic Sans MS"/>
                <a:ea typeface="Comic Sans MS"/>
                <a:cs typeface="Comic Sans MS"/>
                <a:sym typeface="Comic Sans MS"/>
              </a:rPr>
              <a:t>Write your guess on your whiteboard!</a:t>
            </a:r>
            <a:endParaRPr sz="2700" b="1" i="0" u="none" strike="noStrike" cap="none">
              <a:solidFill>
                <a:srgbClr val="FF0000"/>
              </a:solidFill>
              <a:latin typeface="Comic Sans MS"/>
              <a:ea typeface="Comic Sans MS"/>
              <a:cs typeface="Comic Sans MS"/>
              <a:sym typeface="Comic Sans MS"/>
            </a:endParaRPr>
          </a:p>
        </p:txBody>
      </p:sp>
      <p:sp>
        <p:nvSpPr>
          <p:cNvPr id="106" name="Google Shape;106;p2"/>
          <p:cNvSpPr/>
          <p:nvPr/>
        </p:nvSpPr>
        <p:spPr>
          <a:xfrm>
            <a:off x="2094306" y="1680895"/>
            <a:ext cx="2352778" cy="1276132"/>
          </a:xfrm>
          <a:custGeom>
            <a:avLst/>
            <a:gdLst/>
            <a:ahLst/>
            <a:cxnLst/>
            <a:rect l="l" t="t" r="r" b="b"/>
            <a:pathLst>
              <a:path w="2230121" h="1198246" extrusionOk="0">
                <a:moveTo>
                  <a:pt x="0" y="0"/>
                </a:moveTo>
                <a:lnTo>
                  <a:pt x="2230120" y="0"/>
                </a:lnTo>
                <a:lnTo>
                  <a:pt x="2230120" y="1198245"/>
                </a:lnTo>
                <a:lnTo>
                  <a:pt x="0" y="1198245"/>
                </a:lnTo>
                <a:close/>
              </a:path>
            </a:pathLst>
          </a:custGeom>
          <a:solidFill>
            <a:schemeClr val="accent1">
              <a:alpha val="392"/>
            </a:schemeClr>
          </a:solidFill>
          <a:ln w="38100" cap="flat" cmpd="sng">
            <a:solidFill>
              <a:srgbClr val="000000"/>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7" name="Google Shape;107;p2"/>
          <p:cNvSpPr/>
          <p:nvPr/>
        </p:nvSpPr>
        <p:spPr>
          <a:xfrm>
            <a:off x="460225" y="1050075"/>
            <a:ext cx="7059300" cy="513600"/>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GB" sz="2400" b="0" i="0" u="none" strike="noStrike" cap="none">
                <a:solidFill>
                  <a:srgbClr val="000000"/>
                </a:solidFill>
                <a:latin typeface="Arial"/>
                <a:ea typeface="Arial"/>
                <a:cs typeface="Arial"/>
                <a:sym typeface="Arial"/>
              </a:rPr>
              <a:t>On average each person in the UK spends </a:t>
            </a:r>
            <a:r>
              <a:rPr lang="en-GB" sz="2400"/>
              <a:t>…...</a:t>
            </a:r>
            <a:endParaRPr sz="2400" b="0" i="0" u="none" strike="noStrike" cap="none">
              <a:solidFill>
                <a:srgbClr val="000000"/>
              </a:solidFill>
              <a:latin typeface="Arial"/>
              <a:ea typeface="Arial"/>
              <a:cs typeface="Arial"/>
              <a:sym typeface="Arial"/>
            </a:endParaRPr>
          </a:p>
        </p:txBody>
      </p:sp>
      <p:sp>
        <p:nvSpPr>
          <p:cNvPr id="108" name="Google Shape;108;p2"/>
          <p:cNvSpPr/>
          <p:nvPr/>
        </p:nvSpPr>
        <p:spPr>
          <a:xfrm>
            <a:off x="2158146" y="1890083"/>
            <a:ext cx="2251134" cy="808792"/>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5500"/>
              <a:buFont typeface="Arial"/>
              <a:buNone/>
            </a:pPr>
            <a:r>
              <a:rPr lang="en-GB" sz="4800" b="0" i="0" u="none" strike="noStrike" cap="none" dirty="0">
                <a:solidFill>
                  <a:srgbClr val="000000"/>
                </a:solidFill>
                <a:latin typeface="Arial"/>
                <a:ea typeface="Arial"/>
                <a:cs typeface="Arial"/>
                <a:sym typeface="Arial"/>
              </a:rPr>
              <a:t>£</a:t>
            </a:r>
            <a:r>
              <a:rPr lang="en-GB" sz="4800" dirty="0"/>
              <a:t>98.80</a:t>
            </a:r>
            <a:r>
              <a:rPr lang="en-GB" sz="4800" b="0" i="0" u="none" strike="noStrike" cap="none" dirty="0">
                <a:solidFill>
                  <a:srgbClr val="000000"/>
                </a:solidFill>
                <a:latin typeface="Arial"/>
                <a:ea typeface="Arial"/>
                <a:cs typeface="Arial"/>
                <a:sym typeface="Arial"/>
              </a:rPr>
              <a:t> </a:t>
            </a:r>
            <a:endParaRPr sz="4800" b="0" i="0" u="none" strike="noStrike" cap="none" dirty="0">
              <a:solidFill>
                <a:srgbClr val="000000"/>
              </a:solidFill>
              <a:latin typeface="Arial"/>
              <a:ea typeface="Arial"/>
              <a:cs typeface="Arial"/>
              <a:sym typeface="Arial"/>
            </a:endParaRPr>
          </a:p>
        </p:txBody>
      </p:sp>
      <p:grpSp>
        <p:nvGrpSpPr>
          <p:cNvPr id="109" name="Google Shape;109;p2"/>
          <p:cNvGrpSpPr/>
          <p:nvPr/>
        </p:nvGrpSpPr>
        <p:grpSpPr>
          <a:xfrm>
            <a:off x="2021775" y="1638919"/>
            <a:ext cx="2497840" cy="1470112"/>
            <a:chOff x="4421096" y="6189159"/>
            <a:chExt cx="3111798" cy="2177944"/>
          </a:xfrm>
        </p:grpSpPr>
        <p:sp>
          <p:nvSpPr>
            <p:cNvPr id="110" name="Google Shape;110;p2"/>
            <p:cNvSpPr/>
            <p:nvPr/>
          </p:nvSpPr>
          <p:spPr>
            <a:xfrm>
              <a:off x="4421096" y="6189159"/>
              <a:ext cx="3111798" cy="2177944"/>
            </a:xfrm>
            <a:custGeom>
              <a:avLst/>
              <a:gdLst/>
              <a:ahLst/>
              <a:cxnLst/>
              <a:rect l="l" t="t" r="r" b="b"/>
              <a:pathLst>
                <a:path w="2229994" h="1189864" extrusionOk="0">
                  <a:moveTo>
                    <a:pt x="0" y="0"/>
                  </a:moveTo>
                  <a:lnTo>
                    <a:pt x="2229993" y="0"/>
                  </a:lnTo>
                  <a:lnTo>
                    <a:pt x="2229993" y="1189863"/>
                  </a:lnTo>
                  <a:lnTo>
                    <a:pt x="0" y="1189863"/>
                  </a:lnTo>
                  <a:close/>
                </a:path>
              </a:pathLst>
            </a:custGeom>
            <a:solidFill>
              <a:srgbClr val="663300"/>
            </a:solidFill>
            <a:ln w="38100" cap="flat" cmpd="sng">
              <a:solidFill>
                <a:srgbClr val="000000"/>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1" name="Google Shape;111;p2"/>
            <p:cNvSpPr/>
            <p:nvPr/>
          </p:nvSpPr>
          <p:spPr>
            <a:xfrm>
              <a:off x="4615830" y="6448152"/>
              <a:ext cx="698462" cy="432048"/>
            </a:xfrm>
            <a:prstGeom prst="rect">
              <a:avLst/>
            </a:prstGeom>
            <a:solidFill>
              <a:srgbClr val="C55A11"/>
            </a:solidFill>
            <a:ln w="12700" cap="flat" cmpd="sng">
              <a:solidFill>
                <a:srgbClr val="42719B"/>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2" name="Google Shape;112;p2"/>
            <p:cNvSpPr/>
            <p:nvPr/>
          </p:nvSpPr>
          <p:spPr>
            <a:xfrm>
              <a:off x="4615830" y="7096224"/>
              <a:ext cx="698462" cy="432048"/>
            </a:xfrm>
            <a:prstGeom prst="rect">
              <a:avLst/>
            </a:prstGeom>
            <a:solidFill>
              <a:srgbClr val="C55A11"/>
            </a:solidFill>
            <a:ln w="12700" cap="flat" cmpd="sng">
              <a:solidFill>
                <a:srgbClr val="42719B"/>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3" name="Google Shape;113;p2"/>
            <p:cNvSpPr/>
            <p:nvPr/>
          </p:nvSpPr>
          <p:spPr>
            <a:xfrm>
              <a:off x="4623389" y="7744296"/>
              <a:ext cx="698462" cy="432048"/>
            </a:xfrm>
            <a:prstGeom prst="rect">
              <a:avLst/>
            </a:prstGeom>
            <a:solidFill>
              <a:srgbClr val="C55A11"/>
            </a:solidFill>
            <a:ln w="12700" cap="flat" cmpd="sng">
              <a:solidFill>
                <a:srgbClr val="42719B"/>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4" name="Google Shape;114;p2"/>
            <p:cNvSpPr/>
            <p:nvPr/>
          </p:nvSpPr>
          <p:spPr>
            <a:xfrm>
              <a:off x="5536463" y="6448152"/>
              <a:ext cx="747670" cy="432048"/>
            </a:xfrm>
            <a:prstGeom prst="rect">
              <a:avLst/>
            </a:prstGeom>
            <a:solidFill>
              <a:srgbClr val="C55A11"/>
            </a:solidFill>
            <a:ln w="12700" cap="flat" cmpd="sng">
              <a:solidFill>
                <a:srgbClr val="42719B"/>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5" name="Google Shape;115;p2"/>
            <p:cNvSpPr/>
            <p:nvPr/>
          </p:nvSpPr>
          <p:spPr>
            <a:xfrm>
              <a:off x="5536463" y="7096224"/>
              <a:ext cx="747670" cy="432048"/>
            </a:xfrm>
            <a:prstGeom prst="rect">
              <a:avLst/>
            </a:prstGeom>
            <a:solidFill>
              <a:srgbClr val="C55A11"/>
            </a:solidFill>
            <a:ln w="12700" cap="flat" cmpd="sng">
              <a:solidFill>
                <a:srgbClr val="42719B"/>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6" name="Google Shape;116;p2"/>
            <p:cNvSpPr/>
            <p:nvPr/>
          </p:nvSpPr>
          <p:spPr>
            <a:xfrm>
              <a:off x="5536463" y="7744296"/>
              <a:ext cx="747670" cy="432048"/>
            </a:xfrm>
            <a:prstGeom prst="rect">
              <a:avLst/>
            </a:prstGeom>
            <a:solidFill>
              <a:srgbClr val="C55A11"/>
            </a:solidFill>
            <a:ln w="12700" cap="flat" cmpd="sng">
              <a:solidFill>
                <a:srgbClr val="42719B"/>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7" name="Google Shape;117;p2"/>
            <p:cNvSpPr/>
            <p:nvPr/>
          </p:nvSpPr>
          <p:spPr>
            <a:xfrm>
              <a:off x="6432334" y="6420970"/>
              <a:ext cx="914400" cy="457200"/>
            </a:xfrm>
            <a:prstGeom prst="rect">
              <a:avLst/>
            </a:prstGeom>
            <a:solidFill>
              <a:srgbClr val="C55A11"/>
            </a:solidFill>
            <a:ln w="12700" cap="flat" cmpd="sng">
              <a:solidFill>
                <a:srgbClr val="42719B"/>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8" name="Google Shape;118;p2"/>
            <p:cNvSpPr/>
            <p:nvPr/>
          </p:nvSpPr>
          <p:spPr>
            <a:xfrm>
              <a:off x="6487438" y="7096224"/>
              <a:ext cx="804191" cy="432048"/>
            </a:xfrm>
            <a:prstGeom prst="rect">
              <a:avLst/>
            </a:prstGeom>
            <a:solidFill>
              <a:srgbClr val="C55A11"/>
            </a:solidFill>
            <a:ln w="12700" cap="flat" cmpd="sng">
              <a:solidFill>
                <a:srgbClr val="42719B"/>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9" name="Google Shape;119;p2"/>
            <p:cNvSpPr/>
            <p:nvPr/>
          </p:nvSpPr>
          <p:spPr>
            <a:xfrm>
              <a:off x="6487438" y="7744296"/>
              <a:ext cx="831858" cy="432048"/>
            </a:xfrm>
            <a:prstGeom prst="rect">
              <a:avLst/>
            </a:prstGeom>
            <a:solidFill>
              <a:srgbClr val="C55A11"/>
            </a:solidFill>
            <a:ln w="12700" cap="flat" cmpd="sng">
              <a:solidFill>
                <a:srgbClr val="42719B"/>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120" name="Google Shape;120;p2"/>
          <p:cNvSpPr txBox="1"/>
          <p:nvPr/>
        </p:nvSpPr>
        <p:spPr>
          <a:xfrm>
            <a:off x="4698000" y="2035275"/>
            <a:ext cx="4158000" cy="67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t>...a year on chocolate!</a:t>
            </a:r>
            <a:endParaRPr sz="2400"/>
          </a:p>
        </p:txBody>
      </p:sp>
      <p:sp>
        <p:nvSpPr>
          <p:cNvPr id="121" name="Google Shape;121;p2"/>
          <p:cNvSpPr/>
          <p:nvPr/>
        </p:nvSpPr>
        <p:spPr>
          <a:xfrm>
            <a:off x="806875" y="2957025"/>
            <a:ext cx="773694" cy="1219154"/>
          </a:xfrm>
          <a:prstGeom prst="rect">
            <a:avLst/>
          </a:prstGeom>
        </p:spPr>
        <p:txBody>
          <a:bodyPr>
            <a:prstTxWarp prst="textPlain">
              <a:avLst/>
            </a:prstTxWarp>
          </a:bodyPr>
          <a:lstStyle/>
          <a:p>
            <a:pPr lvl="0" algn="ctr"/>
            <a:r>
              <a:rPr b="0" i="0">
                <a:ln w="9525" cap="flat" cmpd="sng">
                  <a:solidFill>
                    <a:srgbClr val="913F53"/>
                  </a:solidFill>
                  <a:prstDash val="solid"/>
                  <a:round/>
                  <a:headEnd type="none" w="sm" len="sm"/>
                  <a:tailEnd type="none" w="sm" len="sm"/>
                </a:ln>
                <a:solidFill>
                  <a:srgbClr val="913F53"/>
                </a:solidFill>
                <a:latin typeface="Arial"/>
              </a:rPr>
              <a:t>?</a:t>
            </a:r>
          </a:p>
        </p:txBody>
      </p:sp>
      <p:sp>
        <p:nvSpPr>
          <p:cNvPr id="122" name="Google Shape;122;p2"/>
          <p:cNvSpPr/>
          <p:nvPr/>
        </p:nvSpPr>
        <p:spPr>
          <a:xfrm>
            <a:off x="7663675" y="816125"/>
            <a:ext cx="773694" cy="1219154"/>
          </a:xfrm>
          <a:prstGeom prst="rect">
            <a:avLst/>
          </a:prstGeom>
        </p:spPr>
        <p:txBody>
          <a:bodyPr>
            <a:prstTxWarp prst="textPlain">
              <a:avLst/>
            </a:prstTxWarp>
          </a:bodyPr>
          <a:lstStyle/>
          <a:p>
            <a:pPr lvl="0" algn="ctr"/>
            <a:r>
              <a:rPr b="0" i="0">
                <a:ln w="9525" cap="flat" cmpd="sng">
                  <a:solidFill>
                    <a:srgbClr val="913F53"/>
                  </a:solidFill>
                  <a:prstDash val="solid"/>
                  <a:round/>
                  <a:headEnd type="none" w="sm" len="sm"/>
                  <a:tailEnd type="none" w="sm" len="sm"/>
                </a:ln>
                <a:solidFill>
                  <a:srgbClr val="913F53"/>
                </a:solidFill>
                <a:latin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822"/>
                                        <p:tgtEl>
                                          <p:spTgt spid="109"/>
                                        </p:tgtEl>
                                      </p:cBhvr>
                                    </p:animEffect>
                                    <p:set>
                                      <p:cBhvr>
                                        <p:cTn id="7" dur="1" fill="hold">
                                          <p:stCondLst>
                                            <p:cond delay="1822"/>
                                          </p:stCondLst>
                                        </p:cTn>
                                        <p:tgtEl>
                                          <p:spTgt spid="1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2052" name="Picture 4" descr="Milk Chocolates">
            <a:extLst>
              <a:ext uri="{FF2B5EF4-FFF2-40B4-BE49-F238E27FC236}">
                <a16:creationId xmlns:a16="http://schemas.microsoft.com/office/drawing/2014/main" id="{A3605A78-21A8-4D95-A7A5-DE5984A86E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7" name="Google Shape;127;p3"/>
          <p:cNvSpPr/>
          <p:nvPr/>
        </p:nvSpPr>
        <p:spPr>
          <a:xfrm>
            <a:off x="310500" y="4630500"/>
            <a:ext cx="8518500" cy="7137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txBox="1"/>
          <p:nvPr/>
        </p:nvSpPr>
        <p:spPr>
          <a:xfrm>
            <a:off x="102876" y="84100"/>
            <a:ext cx="8972400" cy="1455123"/>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dirty="0">
                <a:solidFill>
                  <a:srgbClr val="913F53"/>
                </a:solidFill>
              </a:rPr>
              <a:t>Exercise: </a:t>
            </a:r>
            <a:endParaRPr sz="3000" b="1" dirty="0">
              <a:solidFill>
                <a:srgbClr val="913F53"/>
              </a:solidFill>
            </a:endParaRPr>
          </a:p>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dirty="0">
                <a:solidFill>
                  <a:srgbClr val="000000"/>
                </a:solidFill>
                <a:latin typeface="Arial"/>
                <a:ea typeface="Arial"/>
                <a:cs typeface="Arial"/>
                <a:sym typeface="Arial"/>
              </a:rPr>
              <a:t>Can you figure out what the chocolate bars are by looking at pie charts of their ingredients?</a:t>
            </a:r>
            <a:endParaRPr sz="3000" b="0" i="0" u="none" strike="noStrike" cap="none" dirty="0">
              <a:solidFill>
                <a:srgbClr val="000000"/>
              </a:solidFill>
              <a:latin typeface="Arial"/>
              <a:ea typeface="Arial"/>
              <a:cs typeface="Arial"/>
              <a:sym typeface="Arial"/>
            </a:endParaRPr>
          </a:p>
        </p:txBody>
      </p:sp>
      <p:sp>
        <p:nvSpPr>
          <p:cNvPr id="130" name="Google Shape;130;p3"/>
          <p:cNvSpPr txBox="1"/>
          <p:nvPr/>
        </p:nvSpPr>
        <p:spPr>
          <a:xfrm>
            <a:off x="400039" y="4752150"/>
            <a:ext cx="8343900" cy="393294"/>
          </a:xfrm>
          <a:prstGeom prst="rect">
            <a:avLst/>
          </a:prstGeom>
          <a:noFill/>
          <a:ln>
            <a:noFill/>
          </a:ln>
        </p:spPr>
        <p:txBody>
          <a:bodyPr spcFirstLastPara="1" wrap="square" lIns="69500" tIns="34725" rIns="69500" bIns="34725"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GB" sz="2100" b="0" i="0" u="none" strike="noStrike" cap="none" dirty="0">
                <a:solidFill>
                  <a:srgbClr val="000000"/>
                </a:solidFill>
                <a:latin typeface="Arial"/>
                <a:ea typeface="Arial"/>
                <a:cs typeface="Arial"/>
                <a:sym typeface="Arial"/>
              </a:rPr>
              <a:t>Need a hint? </a:t>
            </a:r>
            <a:r>
              <a:rPr lang="en-GB" sz="1800" dirty="0"/>
              <a:t>Click</a:t>
            </a:r>
            <a:r>
              <a:rPr lang="en-GB" sz="1800" b="0" i="0" u="none" strike="noStrike" cap="none" dirty="0">
                <a:solidFill>
                  <a:srgbClr val="000000"/>
                </a:solidFill>
                <a:latin typeface="Arial"/>
                <a:ea typeface="Arial"/>
                <a:cs typeface="Arial"/>
                <a:sym typeface="Arial"/>
              </a:rPr>
              <a:t> the box to see all of the answers in a random order</a:t>
            </a:r>
            <a:endParaRPr sz="1800" b="0" i="0" u="none" strike="noStrike" cap="none" dirty="0">
              <a:solidFill>
                <a:srgbClr val="000000"/>
              </a:solidFill>
              <a:latin typeface="Arial"/>
              <a:ea typeface="Arial"/>
              <a:cs typeface="Arial"/>
              <a:sym typeface="Arial"/>
            </a:endParaRPr>
          </a:p>
        </p:txBody>
      </p:sp>
      <p:sp>
        <p:nvSpPr>
          <p:cNvPr id="131" name="Google Shape;131;p3"/>
          <p:cNvSpPr txBox="1"/>
          <p:nvPr/>
        </p:nvSpPr>
        <p:spPr>
          <a:xfrm>
            <a:off x="656399" y="2384621"/>
            <a:ext cx="7865353" cy="1732122"/>
          </a:xfrm>
          <a:prstGeom prst="rect">
            <a:avLst/>
          </a:prstGeom>
          <a:noFill/>
          <a:ln>
            <a:noFill/>
          </a:ln>
        </p:spPr>
        <p:txBody>
          <a:bodyPr spcFirstLastPara="1" wrap="square" lIns="69500" tIns="34725" rIns="69500" bIns="347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dirty="0">
                <a:solidFill>
                  <a:srgbClr val="000000"/>
                </a:solidFill>
                <a:latin typeface="Arial"/>
                <a:ea typeface="Arial"/>
                <a:cs typeface="Arial"/>
                <a:sym typeface="Arial"/>
              </a:rPr>
              <a:t>Flake  -  Bounty  -  Milky Way  -  </a:t>
            </a:r>
            <a:r>
              <a:rPr lang="en-GB" sz="2700" b="0" i="0" u="none" strike="noStrike" cap="none" dirty="0" err="1">
                <a:solidFill>
                  <a:srgbClr val="000000"/>
                </a:solidFill>
                <a:latin typeface="Arial"/>
                <a:ea typeface="Arial"/>
                <a:cs typeface="Arial"/>
                <a:sym typeface="Arial"/>
              </a:rPr>
              <a:t>Rolo</a:t>
            </a:r>
            <a:r>
              <a:rPr lang="en-GB" sz="2700" b="0" i="0" u="none" strike="noStrike" cap="none" dirty="0">
                <a:solidFill>
                  <a:srgbClr val="000000"/>
                </a:solidFill>
                <a:latin typeface="Arial"/>
                <a:ea typeface="Arial"/>
                <a:cs typeface="Arial"/>
                <a:sym typeface="Arial"/>
              </a:rPr>
              <a:t>  -  Twix  -  Dairy Milk </a:t>
            </a:r>
            <a:r>
              <a:rPr lang="en-GB" sz="2700" dirty="0"/>
              <a:t>F</a:t>
            </a:r>
            <a:r>
              <a:rPr lang="en-GB" sz="2700" b="0" i="0" u="none" strike="noStrike" cap="none" dirty="0">
                <a:solidFill>
                  <a:srgbClr val="000000"/>
                </a:solidFill>
                <a:latin typeface="Arial"/>
                <a:ea typeface="Arial"/>
                <a:cs typeface="Arial"/>
                <a:sym typeface="Arial"/>
              </a:rPr>
              <a:t>ruit and Nut  -  Mars  -  Picnic  -  KitKat  -  </a:t>
            </a:r>
            <a:r>
              <a:rPr lang="en-GB" sz="2700" b="0" i="0" u="none" strike="noStrike" cap="none" dirty="0" err="1">
                <a:solidFill>
                  <a:srgbClr val="000000"/>
                </a:solidFill>
                <a:latin typeface="Arial"/>
                <a:ea typeface="Arial"/>
                <a:cs typeface="Arial"/>
                <a:sym typeface="Arial"/>
              </a:rPr>
              <a:t>Daim</a:t>
            </a:r>
            <a:r>
              <a:rPr lang="en-GB" sz="2700" b="0" i="0" u="none" strike="noStrike" cap="none" dirty="0">
                <a:solidFill>
                  <a:srgbClr val="000000"/>
                </a:solidFill>
                <a:latin typeface="Arial"/>
                <a:ea typeface="Arial"/>
                <a:cs typeface="Arial"/>
                <a:sym typeface="Arial"/>
              </a:rPr>
              <a:t>  -  Boost  -  Double Decker  -  Toffee Crisp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rgbClr val="000000"/>
              </a:solidFill>
              <a:latin typeface="Arial"/>
              <a:ea typeface="Arial"/>
              <a:cs typeface="Arial"/>
              <a:sym typeface="Arial"/>
            </a:endParaRPr>
          </a:p>
        </p:txBody>
      </p:sp>
      <p:sp>
        <p:nvSpPr>
          <p:cNvPr id="132" name="Google Shape;132;p3"/>
          <p:cNvSpPr/>
          <p:nvPr/>
        </p:nvSpPr>
        <p:spPr>
          <a:xfrm>
            <a:off x="400039" y="2361946"/>
            <a:ext cx="8343900" cy="1499055"/>
          </a:xfrm>
          <a:custGeom>
            <a:avLst/>
            <a:gdLst/>
            <a:ahLst/>
            <a:cxnLst/>
            <a:rect l="l" t="t" r="r" b="b"/>
            <a:pathLst>
              <a:path w="6981318" h="2488058" extrusionOk="0">
                <a:moveTo>
                  <a:pt x="0" y="0"/>
                </a:moveTo>
                <a:lnTo>
                  <a:pt x="6981317" y="0"/>
                </a:lnTo>
                <a:lnTo>
                  <a:pt x="6981317" y="2488057"/>
                </a:lnTo>
                <a:lnTo>
                  <a:pt x="0" y="2488057"/>
                </a:lnTo>
                <a:close/>
              </a:path>
            </a:pathLst>
          </a:custGeom>
          <a:solidFill>
            <a:schemeClr val="accent1">
              <a:alpha val="392"/>
            </a:schemeClr>
          </a:solidFill>
          <a:ln w="38100" cap="flat" cmpd="sng">
            <a:solidFill>
              <a:srgbClr val="000000"/>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Calibri"/>
              <a:ea typeface="Calibri"/>
              <a:cs typeface="Calibri"/>
              <a:sym typeface="Calibri"/>
            </a:endParaRPr>
          </a:p>
        </p:txBody>
      </p:sp>
      <p:sp>
        <p:nvSpPr>
          <p:cNvPr id="133" name="Google Shape;133;p3"/>
          <p:cNvSpPr/>
          <p:nvPr/>
        </p:nvSpPr>
        <p:spPr>
          <a:xfrm>
            <a:off x="310501" y="2308722"/>
            <a:ext cx="8433438" cy="1619466"/>
          </a:xfrm>
          <a:prstGeom prst="rect">
            <a:avLst/>
          </a:prstGeom>
          <a:solidFill>
            <a:srgbClr val="913F53"/>
          </a:solidFill>
          <a:ln w="12700" cap="flat" cmpd="sng">
            <a:solidFill>
              <a:srgbClr val="913F53"/>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3"/>
                                        </p:tgtEl>
                                      </p:cBhvr>
                                    </p:animEffect>
                                    <p:set>
                                      <p:cBhvr>
                                        <p:cTn id="7" dur="1" fill="hold">
                                          <p:stCondLst>
                                            <p:cond delay="500"/>
                                          </p:stCondLst>
                                        </p:cTn>
                                        <p:tgtEl>
                                          <p:spTgt spid="1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2"/>
          <p:cNvSpPr/>
          <p:nvPr/>
        </p:nvSpPr>
        <p:spPr>
          <a:xfrm>
            <a:off x="0" y="0"/>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39" name="Google Shape;139;p32"/>
          <p:cNvSpPr/>
          <p:nvPr/>
        </p:nvSpPr>
        <p:spPr>
          <a:xfrm>
            <a:off x="0" y="0"/>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40" name="Google Shape;140;p32"/>
          <p:cNvSpPr/>
          <p:nvPr/>
        </p:nvSpPr>
        <p:spPr>
          <a:xfrm>
            <a:off x="0" y="2166699"/>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1" name="Google Shape;141;p32"/>
          <p:cNvSpPr/>
          <p:nvPr/>
        </p:nvSpPr>
        <p:spPr>
          <a:xfrm>
            <a:off x="0" y="4333399"/>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2" name="Google Shape;142;p32"/>
          <p:cNvSpPr/>
          <p:nvPr/>
        </p:nvSpPr>
        <p:spPr>
          <a:xfrm>
            <a:off x="0" y="0"/>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43" name="Google Shape;143;p32"/>
          <p:cNvSpPr/>
          <p:nvPr/>
        </p:nvSpPr>
        <p:spPr>
          <a:xfrm>
            <a:off x="0" y="2166699"/>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4" name="Google Shape;144;p32"/>
          <p:cNvSpPr/>
          <p:nvPr/>
        </p:nvSpPr>
        <p:spPr>
          <a:xfrm>
            <a:off x="0" y="4333399"/>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45" name="Google Shape;145;p32"/>
          <p:cNvSpPr/>
          <p:nvPr/>
        </p:nvSpPr>
        <p:spPr>
          <a:xfrm>
            <a:off x="0" y="6500098"/>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6" name="Google Shape;146;p32"/>
          <p:cNvSpPr/>
          <p:nvPr/>
        </p:nvSpPr>
        <p:spPr>
          <a:xfrm>
            <a:off x="0" y="2166699"/>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7" name="Google Shape;147;p32"/>
          <p:cNvSpPr/>
          <p:nvPr/>
        </p:nvSpPr>
        <p:spPr>
          <a:xfrm>
            <a:off x="0" y="4333399"/>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8" name="Google Shape;148;p32"/>
          <p:cNvSpPr/>
          <p:nvPr/>
        </p:nvSpPr>
        <p:spPr>
          <a:xfrm>
            <a:off x="0" y="6500098"/>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9" name="Google Shape;149;p32"/>
          <p:cNvSpPr/>
          <p:nvPr/>
        </p:nvSpPr>
        <p:spPr>
          <a:xfrm>
            <a:off x="0" y="8666798"/>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50" name="Google Shape;150;p32"/>
          <p:cNvSpPr/>
          <p:nvPr/>
        </p:nvSpPr>
        <p:spPr>
          <a:xfrm>
            <a:off x="0" y="308610"/>
            <a:ext cx="9144000" cy="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51" name="Google Shape;151;p32"/>
          <p:cNvSpPr/>
          <p:nvPr/>
        </p:nvSpPr>
        <p:spPr>
          <a:xfrm>
            <a:off x="122328" y="102870"/>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52" name="Google Shape;152;p32"/>
          <p:cNvSpPr/>
          <p:nvPr/>
        </p:nvSpPr>
        <p:spPr>
          <a:xfrm>
            <a:off x="122328" y="411480"/>
            <a:ext cx="9144000" cy="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53" name="Google Shape;153;p32"/>
          <p:cNvSpPr/>
          <p:nvPr/>
        </p:nvSpPr>
        <p:spPr>
          <a:xfrm>
            <a:off x="244656" y="514350"/>
            <a:ext cx="9144000" cy="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pic>
        <p:nvPicPr>
          <p:cNvPr id="154" name="Google Shape;154;p32"/>
          <p:cNvPicPr preferRelativeResize="0"/>
          <p:nvPr/>
        </p:nvPicPr>
        <p:blipFill rotWithShape="1">
          <a:blip r:embed="rId3">
            <a:alphaModFix/>
          </a:blip>
          <a:srcRect l="12253" t="17591" r="5311" b="20481"/>
          <a:stretch/>
        </p:blipFill>
        <p:spPr>
          <a:xfrm>
            <a:off x="629919" y="963931"/>
            <a:ext cx="3775841" cy="2169070"/>
          </a:xfrm>
          <a:prstGeom prst="rect">
            <a:avLst/>
          </a:prstGeom>
          <a:noFill/>
          <a:ln>
            <a:noFill/>
          </a:ln>
        </p:spPr>
      </p:pic>
      <p:pic>
        <p:nvPicPr>
          <p:cNvPr id="155" name="Google Shape;155;p32"/>
          <p:cNvPicPr preferRelativeResize="0"/>
          <p:nvPr/>
        </p:nvPicPr>
        <p:blipFill rotWithShape="1">
          <a:blip r:embed="rId4">
            <a:alphaModFix/>
          </a:blip>
          <a:srcRect l="10676" t="17854" r="6929" b="20745"/>
          <a:stretch/>
        </p:blipFill>
        <p:spPr>
          <a:xfrm>
            <a:off x="4732217" y="965379"/>
            <a:ext cx="3832664" cy="2161428"/>
          </a:xfrm>
          <a:prstGeom prst="rect">
            <a:avLst/>
          </a:prstGeom>
          <a:noFill/>
          <a:ln>
            <a:noFill/>
          </a:ln>
        </p:spPr>
      </p:pic>
      <p:pic>
        <p:nvPicPr>
          <p:cNvPr id="156" name="Google Shape;156;p32"/>
          <p:cNvPicPr preferRelativeResize="0"/>
          <p:nvPr/>
        </p:nvPicPr>
        <p:blipFill rotWithShape="1">
          <a:blip r:embed="rId5">
            <a:alphaModFix/>
          </a:blip>
          <a:srcRect l="7507" t="23005" r="10627" b="15332"/>
          <a:stretch/>
        </p:blipFill>
        <p:spPr>
          <a:xfrm>
            <a:off x="629919" y="3481318"/>
            <a:ext cx="3775842" cy="2174799"/>
          </a:xfrm>
          <a:prstGeom prst="rect">
            <a:avLst/>
          </a:prstGeom>
          <a:noFill/>
          <a:ln>
            <a:noFill/>
          </a:ln>
        </p:spPr>
      </p:pic>
      <p:pic>
        <p:nvPicPr>
          <p:cNvPr id="157" name="Google Shape;157;p32"/>
          <p:cNvPicPr preferRelativeResize="0"/>
          <p:nvPr/>
        </p:nvPicPr>
        <p:blipFill rotWithShape="1">
          <a:blip r:embed="rId6">
            <a:alphaModFix/>
          </a:blip>
          <a:srcRect l="5781" t="23138" r="11999" b="14473"/>
          <a:stretch/>
        </p:blipFill>
        <p:spPr>
          <a:xfrm>
            <a:off x="4732217" y="3469673"/>
            <a:ext cx="3832664" cy="22159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3"/>
          <p:cNvSpPr/>
          <p:nvPr/>
        </p:nvSpPr>
        <p:spPr>
          <a:xfrm>
            <a:off x="0" y="0"/>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63" name="Google Shape;163;p33"/>
          <p:cNvSpPr/>
          <p:nvPr/>
        </p:nvSpPr>
        <p:spPr>
          <a:xfrm>
            <a:off x="0" y="0"/>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64" name="Google Shape;164;p33"/>
          <p:cNvSpPr/>
          <p:nvPr/>
        </p:nvSpPr>
        <p:spPr>
          <a:xfrm>
            <a:off x="0" y="2166699"/>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65" name="Google Shape;165;p33"/>
          <p:cNvSpPr/>
          <p:nvPr/>
        </p:nvSpPr>
        <p:spPr>
          <a:xfrm>
            <a:off x="0" y="4333399"/>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66" name="Google Shape;166;p33"/>
          <p:cNvSpPr/>
          <p:nvPr/>
        </p:nvSpPr>
        <p:spPr>
          <a:xfrm>
            <a:off x="0" y="0"/>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67" name="Google Shape;167;p33"/>
          <p:cNvSpPr/>
          <p:nvPr/>
        </p:nvSpPr>
        <p:spPr>
          <a:xfrm>
            <a:off x="0" y="2166699"/>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68" name="Google Shape;168;p33"/>
          <p:cNvSpPr/>
          <p:nvPr/>
        </p:nvSpPr>
        <p:spPr>
          <a:xfrm>
            <a:off x="0" y="4333399"/>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69" name="Google Shape;169;p33"/>
          <p:cNvSpPr/>
          <p:nvPr/>
        </p:nvSpPr>
        <p:spPr>
          <a:xfrm>
            <a:off x="0" y="6500098"/>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70" name="Google Shape;170;p33"/>
          <p:cNvSpPr/>
          <p:nvPr/>
        </p:nvSpPr>
        <p:spPr>
          <a:xfrm>
            <a:off x="0" y="2166699"/>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71" name="Google Shape;171;p33"/>
          <p:cNvSpPr/>
          <p:nvPr/>
        </p:nvSpPr>
        <p:spPr>
          <a:xfrm>
            <a:off x="0" y="4333399"/>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72" name="Google Shape;172;p33"/>
          <p:cNvSpPr/>
          <p:nvPr/>
        </p:nvSpPr>
        <p:spPr>
          <a:xfrm>
            <a:off x="0" y="8666798"/>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73" name="Google Shape;173;p33"/>
          <p:cNvSpPr/>
          <p:nvPr/>
        </p:nvSpPr>
        <p:spPr>
          <a:xfrm>
            <a:off x="0" y="308610"/>
            <a:ext cx="9144000" cy="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74" name="Google Shape;174;p33"/>
          <p:cNvSpPr/>
          <p:nvPr/>
        </p:nvSpPr>
        <p:spPr>
          <a:xfrm>
            <a:off x="122328" y="102870"/>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75" name="Google Shape;175;p33"/>
          <p:cNvSpPr/>
          <p:nvPr/>
        </p:nvSpPr>
        <p:spPr>
          <a:xfrm>
            <a:off x="122328" y="411480"/>
            <a:ext cx="9144000" cy="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76" name="Google Shape;176;p33"/>
          <p:cNvSpPr/>
          <p:nvPr/>
        </p:nvSpPr>
        <p:spPr>
          <a:xfrm>
            <a:off x="244656" y="514350"/>
            <a:ext cx="9144000" cy="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pic>
        <p:nvPicPr>
          <p:cNvPr id="177" name="Google Shape;177;p33"/>
          <p:cNvPicPr preferRelativeResize="0"/>
          <p:nvPr/>
        </p:nvPicPr>
        <p:blipFill rotWithShape="1">
          <a:blip r:embed="rId3">
            <a:alphaModFix/>
          </a:blip>
          <a:srcRect l="5598" t="17063" r="12006" b="21140"/>
          <a:stretch/>
        </p:blipFill>
        <p:spPr>
          <a:xfrm>
            <a:off x="4708747" y="931813"/>
            <a:ext cx="3891993" cy="2225144"/>
          </a:xfrm>
          <a:prstGeom prst="rect">
            <a:avLst/>
          </a:prstGeom>
          <a:noFill/>
          <a:ln>
            <a:noFill/>
          </a:ln>
        </p:spPr>
      </p:pic>
      <p:pic>
        <p:nvPicPr>
          <p:cNvPr id="178" name="Google Shape;178;p33"/>
          <p:cNvPicPr preferRelativeResize="0"/>
          <p:nvPr/>
        </p:nvPicPr>
        <p:blipFill rotWithShape="1">
          <a:blip r:embed="rId4">
            <a:alphaModFix/>
          </a:blip>
          <a:srcRect l="5781" t="21684" r="11999" b="16916"/>
          <a:stretch/>
        </p:blipFill>
        <p:spPr>
          <a:xfrm>
            <a:off x="4708747" y="3524941"/>
            <a:ext cx="3891993" cy="2215616"/>
          </a:xfrm>
          <a:prstGeom prst="rect">
            <a:avLst/>
          </a:prstGeom>
          <a:noFill/>
          <a:ln>
            <a:noFill/>
          </a:ln>
        </p:spPr>
      </p:pic>
      <p:pic>
        <p:nvPicPr>
          <p:cNvPr id="179" name="Google Shape;179;p33"/>
          <p:cNvPicPr preferRelativeResize="0"/>
          <p:nvPr/>
        </p:nvPicPr>
        <p:blipFill rotWithShape="1">
          <a:blip r:embed="rId5">
            <a:alphaModFix/>
          </a:blip>
          <a:srcRect l="9620" t="28417" r="7986" b="10182"/>
          <a:stretch/>
        </p:blipFill>
        <p:spPr>
          <a:xfrm>
            <a:off x="518160" y="931813"/>
            <a:ext cx="3891993" cy="2225144"/>
          </a:xfrm>
          <a:prstGeom prst="rect">
            <a:avLst/>
          </a:prstGeom>
          <a:noFill/>
          <a:ln>
            <a:noFill/>
          </a:ln>
        </p:spPr>
      </p:pic>
      <p:pic>
        <p:nvPicPr>
          <p:cNvPr id="180" name="Google Shape;180;p33"/>
          <p:cNvPicPr preferRelativeResize="0"/>
          <p:nvPr/>
        </p:nvPicPr>
        <p:blipFill rotWithShape="1">
          <a:blip r:embed="rId6">
            <a:alphaModFix/>
          </a:blip>
          <a:srcRect l="9621" t="16931" r="7773" b="21141"/>
          <a:stretch/>
        </p:blipFill>
        <p:spPr>
          <a:xfrm>
            <a:off x="518160" y="3497533"/>
            <a:ext cx="3891994" cy="22430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4"/>
          <p:cNvSpPr/>
          <p:nvPr/>
        </p:nvSpPr>
        <p:spPr>
          <a:xfrm>
            <a:off x="0" y="0"/>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86" name="Google Shape;186;p34"/>
          <p:cNvSpPr/>
          <p:nvPr/>
        </p:nvSpPr>
        <p:spPr>
          <a:xfrm>
            <a:off x="0" y="0"/>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87" name="Google Shape;187;p34"/>
          <p:cNvSpPr/>
          <p:nvPr/>
        </p:nvSpPr>
        <p:spPr>
          <a:xfrm>
            <a:off x="0" y="2166699"/>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88" name="Google Shape;188;p34"/>
          <p:cNvSpPr/>
          <p:nvPr/>
        </p:nvSpPr>
        <p:spPr>
          <a:xfrm>
            <a:off x="0" y="4333399"/>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89" name="Google Shape;189;p34"/>
          <p:cNvSpPr/>
          <p:nvPr/>
        </p:nvSpPr>
        <p:spPr>
          <a:xfrm>
            <a:off x="0" y="0"/>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90" name="Google Shape;190;p34"/>
          <p:cNvSpPr/>
          <p:nvPr/>
        </p:nvSpPr>
        <p:spPr>
          <a:xfrm>
            <a:off x="0" y="2166699"/>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91" name="Google Shape;191;p34"/>
          <p:cNvSpPr/>
          <p:nvPr/>
        </p:nvSpPr>
        <p:spPr>
          <a:xfrm>
            <a:off x="0" y="4333399"/>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92" name="Google Shape;192;p34"/>
          <p:cNvSpPr/>
          <p:nvPr/>
        </p:nvSpPr>
        <p:spPr>
          <a:xfrm>
            <a:off x="0" y="6500098"/>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93" name="Google Shape;193;p34"/>
          <p:cNvSpPr/>
          <p:nvPr/>
        </p:nvSpPr>
        <p:spPr>
          <a:xfrm>
            <a:off x="0" y="4333399"/>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94" name="Google Shape;194;p34"/>
          <p:cNvSpPr/>
          <p:nvPr/>
        </p:nvSpPr>
        <p:spPr>
          <a:xfrm>
            <a:off x="0" y="6500098"/>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95" name="Google Shape;195;p34"/>
          <p:cNvSpPr/>
          <p:nvPr/>
        </p:nvSpPr>
        <p:spPr>
          <a:xfrm>
            <a:off x="0" y="8666798"/>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96" name="Google Shape;196;p34"/>
          <p:cNvSpPr/>
          <p:nvPr/>
        </p:nvSpPr>
        <p:spPr>
          <a:xfrm>
            <a:off x="0" y="308610"/>
            <a:ext cx="9144000" cy="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97" name="Google Shape;197;p34"/>
          <p:cNvSpPr/>
          <p:nvPr/>
        </p:nvSpPr>
        <p:spPr>
          <a:xfrm>
            <a:off x="122328" y="102870"/>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98" name="Google Shape;198;p34"/>
          <p:cNvSpPr/>
          <p:nvPr/>
        </p:nvSpPr>
        <p:spPr>
          <a:xfrm>
            <a:off x="122328" y="411480"/>
            <a:ext cx="9144000" cy="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99" name="Google Shape;199;p34"/>
          <p:cNvSpPr/>
          <p:nvPr/>
        </p:nvSpPr>
        <p:spPr>
          <a:xfrm>
            <a:off x="244656" y="514350"/>
            <a:ext cx="9144000" cy="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pic>
        <p:nvPicPr>
          <p:cNvPr id="200" name="Google Shape;200;p34"/>
          <p:cNvPicPr preferRelativeResize="0"/>
          <p:nvPr/>
        </p:nvPicPr>
        <p:blipFill rotWithShape="1">
          <a:blip r:embed="rId3">
            <a:alphaModFix/>
          </a:blip>
          <a:srcRect l="9507" t="17458" r="7887" b="20877"/>
          <a:stretch/>
        </p:blipFill>
        <p:spPr>
          <a:xfrm>
            <a:off x="548640" y="951533"/>
            <a:ext cx="3872133" cy="2184177"/>
          </a:xfrm>
          <a:prstGeom prst="rect">
            <a:avLst/>
          </a:prstGeom>
          <a:noFill/>
          <a:ln>
            <a:noFill/>
          </a:ln>
        </p:spPr>
      </p:pic>
      <p:pic>
        <p:nvPicPr>
          <p:cNvPr id="201" name="Google Shape;201;p34"/>
          <p:cNvPicPr preferRelativeResize="0"/>
          <p:nvPr/>
        </p:nvPicPr>
        <p:blipFill rotWithShape="1">
          <a:blip r:embed="rId4">
            <a:alphaModFix/>
          </a:blip>
          <a:srcRect l="11944" t="17063" r="5661" b="21009"/>
          <a:stretch/>
        </p:blipFill>
        <p:spPr>
          <a:xfrm>
            <a:off x="4764045" y="951533"/>
            <a:ext cx="3953235" cy="2184177"/>
          </a:xfrm>
          <a:prstGeom prst="rect">
            <a:avLst/>
          </a:prstGeom>
          <a:noFill/>
          <a:ln>
            <a:noFill/>
          </a:ln>
        </p:spPr>
      </p:pic>
      <p:pic>
        <p:nvPicPr>
          <p:cNvPr id="202" name="Google Shape;202;p34"/>
          <p:cNvPicPr preferRelativeResize="0"/>
          <p:nvPr/>
        </p:nvPicPr>
        <p:blipFill rotWithShape="1">
          <a:blip r:embed="rId5">
            <a:alphaModFix/>
          </a:blip>
          <a:srcRect l="11944" t="16137" r="5768" b="21933"/>
          <a:stretch/>
        </p:blipFill>
        <p:spPr>
          <a:xfrm>
            <a:off x="4747583" y="3471860"/>
            <a:ext cx="3969697" cy="2195315"/>
          </a:xfrm>
          <a:prstGeom prst="rect">
            <a:avLst/>
          </a:prstGeom>
          <a:noFill/>
          <a:ln>
            <a:noFill/>
          </a:ln>
        </p:spPr>
      </p:pic>
      <p:pic>
        <p:nvPicPr>
          <p:cNvPr id="203" name="Google Shape;203;p34"/>
          <p:cNvPicPr preferRelativeResize="0"/>
          <p:nvPr/>
        </p:nvPicPr>
        <p:blipFill rotWithShape="1">
          <a:blip r:embed="rId6">
            <a:alphaModFix/>
          </a:blip>
          <a:srcRect l="10464" t="16270" r="7352" b="22329"/>
          <a:stretch/>
        </p:blipFill>
        <p:spPr>
          <a:xfrm>
            <a:off x="548640" y="3471860"/>
            <a:ext cx="3872133" cy="21860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p:nvPr/>
        </p:nvSpPr>
        <p:spPr>
          <a:xfrm>
            <a:off x="0" y="0"/>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09" name="Google Shape;209;p35"/>
          <p:cNvSpPr/>
          <p:nvPr/>
        </p:nvSpPr>
        <p:spPr>
          <a:xfrm>
            <a:off x="0" y="0"/>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10" name="Google Shape;210;p35"/>
          <p:cNvSpPr/>
          <p:nvPr/>
        </p:nvSpPr>
        <p:spPr>
          <a:xfrm>
            <a:off x="0" y="2166699"/>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11" name="Google Shape;211;p35"/>
          <p:cNvSpPr/>
          <p:nvPr/>
        </p:nvSpPr>
        <p:spPr>
          <a:xfrm>
            <a:off x="0" y="4333399"/>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12" name="Google Shape;212;p35"/>
          <p:cNvSpPr/>
          <p:nvPr/>
        </p:nvSpPr>
        <p:spPr>
          <a:xfrm>
            <a:off x="0" y="0"/>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13" name="Google Shape;213;p35"/>
          <p:cNvSpPr/>
          <p:nvPr/>
        </p:nvSpPr>
        <p:spPr>
          <a:xfrm>
            <a:off x="0" y="2166699"/>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14" name="Google Shape;214;p35"/>
          <p:cNvSpPr/>
          <p:nvPr/>
        </p:nvSpPr>
        <p:spPr>
          <a:xfrm>
            <a:off x="0" y="4333399"/>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15" name="Google Shape;215;p35"/>
          <p:cNvSpPr/>
          <p:nvPr/>
        </p:nvSpPr>
        <p:spPr>
          <a:xfrm>
            <a:off x="0" y="6500098"/>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16" name="Google Shape;216;p35"/>
          <p:cNvSpPr/>
          <p:nvPr/>
        </p:nvSpPr>
        <p:spPr>
          <a:xfrm>
            <a:off x="0" y="4333399"/>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17" name="Google Shape;217;p35"/>
          <p:cNvSpPr/>
          <p:nvPr/>
        </p:nvSpPr>
        <p:spPr>
          <a:xfrm>
            <a:off x="0" y="6500098"/>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18" name="Google Shape;218;p35"/>
          <p:cNvSpPr/>
          <p:nvPr/>
        </p:nvSpPr>
        <p:spPr>
          <a:xfrm>
            <a:off x="0" y="8666798"/>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19" name="Google Shape;219;p35"/>
          <p:cNvSpPr/>
          <p:nvPr/>
        </p:nvSpPr>
        <p:spPr>
          <a:xfrm>
            <a:off x="0" y="308610"/>
            <a:ext cx="9144000" cy="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20" name="Google Shape;220;p35"/>
          <p:cNvSpPr/>
          <p:nvPr/>
        </p:nvSpPr>
        <p:spPr>
          <a:xfrm>
            <a:off x="122328" y="102870"/>
            <a:ext cx="9144000" cy="30870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21" name="Google Shape;221;p35"/>
          <p:cNvSpPr/>
          <p:nvPr/>
        </p:nvSpPr>
        <p:spPr>
          <a:xfrm>
            <a:off x="122328" y="411480"/>
            <a:ext cx="9144000" cy="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22" name="Google Shape;222;p35"/>
          <p:cNvSpPr/>
          <p:nvPr/>
        </p:nvSpPr>
        <p:spPr>
          <a:xfrm>
            <a:off x="244656" y="514350"/>
            <a:ext cx="9144000" cy="0"/>
          </a:xfrm>
          <a:prstGeom prst="rect">
            <a:avLst/>
          </a:prstGeom>
          <a:noFill/>
          <a:ln>
            <a:noFill/>
          </a:ln>
        </p:spPr>
        <p:txBody>
          <a:bodyPr spcFirstLastPara="1" wrap="square" lIns="69500" tIns="34725" rIns="69500" bIns="34725" anchor="ctr" anchorCtr="0">
            <a:sp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pic>
        <p:nvPicPr>
          <p:cNvPr id="223" name="Google Shape;223;p35"/>
          <p:cNvPicPr preferRelativeResize="0"/>
          <p:nvPr/>
        </p:nvPicPr>
        <p:blipFill rotWithShape="1">
          <a:blip r:embed="rId3">
            <a:alphaModFix/>
          </a:blip>
          <a:srcRect l="10458" t="15082" r="7463" b="22990"/>
          <a:stretch/>
        </p:blipFill>
        <p:spPr>
          <a:xfrm>
            <a:off x="2489200" y="1416411"/>
            <a:ext cx="4358640" cy="247486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2168</TotalTime>
  <Words>2190</Words>
  <Application>Microsoft Office PowerPoint</Application>
  <PresentationFormat>On-screen Show (4:3)</PresentationFormat>
  <Paragraphs>369</Paragraphs>
  <Slides>39</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Dancing Script</vt:lpstr>
      <vt:lpstr>Comic Sans MS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Magnall</dc:creator>
  <cp:lastModifiedBy>Sarah Fishwick</cp:lastModifiedBy>
  <cp:revision>56</cp:revision>
  <dcterms:created xsi:type="dcterms:W3CDTF">2019-04-29T15:42:43Z</dcterms:created>
  <dcterms:modified xsi:type="dcterms:W3CDTF">2020-08-26T15:52:24Z</dcterms:modified>
</cp:coreProperties>
</file>