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73"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3" roundtripDataSignature="AMtx7miBP/0m32GN4ZJcuFPB+qIixlWB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8D5B0D-7AE8-43B3-A755-D947497F70BF}">
  <a:tblStyle styleId="{A58D5B0D-7AE8-43B3-A755-D947497F70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photos/dead-bird-safety-net-spirit-network-328955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plastic-fish-recycling-trash-423420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seagull-sea-bird-fishing-bird-lake-471108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photos/waters-swim-sea-nature-ocean-play-306528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photos/fishing-nets-networks-fishing-sea-428570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utm_source=link-attribution&amp;amp;utm_medium=referral&amp;amp;utm_campaign=image&amp;amp;utm_content=21513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photos/garbage-environment-beach-pollution-463411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ixabay.com/photos/pollution-trash-garbage-ocean-48555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https://pixabay.com/de/photos/verschmutzung-papierkorb-m%C3%BCll-ozean-4855498/</a:t>
            </a: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https://pixabay.com/photos/dead-bird-safety-net-spirit-network-3289550/</a:t>
            </a:r>
            <a:endParaRPr/>
          </a:p>
        </p:txBody>
      </p:sp>
      <p:sp>
        <p:nvSpPr>
          <p:cNvPr id="153" name="Google Shape;15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https://pixabay.com/photos/plastic-fish-recycling-trash-4234205/</a:t>
            </a:r>
            <a:endParaRPr/>
          </a:p>
        </p:txBody>
      </p:sp>
      <p:sp>
        <p:nvSpPr>
          <p:cNvPr id="159" name="Google Shape;1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https://pixabay.com/photos/seagull-sea-bird-fishing-bird-lake-4711081/</a:t>
            </a:r>
            <a:endParaRP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https://pixabay.com/photos/waters-swim-sea-nature-ocean-play-3065288/</a:t>
            </a:r>
            <a:endParaRPr/>
          </a:p>
        </p:txBody>
      </p:sp>
      <p:sp>
        <p:nvSpPr>
          <p:cNvPr id="171" name="Google Shape;17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https://pixabay.com/photos/fishing-nets-networks-fishing-sea-4285702/</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 name="Google Shape;18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f495bdc35_0_20:notes"/>
          <p:cNvSpPr>
            <a:spLocks noGrp="1" noRot="1" noChangeAspect="1"/>
          </p:cNvSpPr>
          <p:nvPr>
            <p:ph type="sldImg" idx="2"/>
          </p:nvPr>
        </p:nvSpPr>
        <p:spPr>
          <a:xfrm>
            <a:off x="171476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f495bdc35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6f495bdc3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6f495bdc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6f495bdc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f495bdc35_0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f495bdc35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6f495bdc35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https://www.pexels.com/photo/landscape-photograph-of-body-of-water-1001682/</a:t>
            </a:r>
            <a:endParaRPr/>
          </a:p>
        </p:txBody>
      </p:sp>
      <p:sp>
        <p:nvSpPr>
          <p:cNvPr id="106" name="Google Shape;10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1400">
                <a:latin typeface="Arial"/>
                <a:ea typeface="Arial"/>
                <a:cs typeface="Arial"/>
                <a:sym typeface="Arial"/>
              </a:rPr>
              <a:t>Image by &lt;a href="https://pixabay.com/users/arttower-5337/?utm_source=link-attribution&amp;amp;utm_medium=referral&amp;amp;utm_campaign=image&amp;amp;utm_content=215133"&gt;ArtTower&lt;/a&gt; from &lt;a href="</a:t>
            </a:r>
            <a:r>
              <a:rPr lang="en-US" sz="1400" u="sng">
                <a:solidFill>
                  <a:schemeClr val="hlink"/>
                </a:solidFill>
                <a:latin typeface="Arial"/>
                <a:ea typeface="Arial"/>
                <a:cs typeface="Arial"/>
                <a:sym typeface="Arial"/>
                <a:hlinkClick r:id="rId3"/>
              </a:rPr>
              <a:t>https://pixabay.com/?utm_source=link-attribution&amp;amp;utm_medium=referral&amp;amp;utm_campaign=image&amp;amp;utm_content=215133</a:t>
            </a:r>
            <a:r>
              <a:rPr lang="en-US" sz="1400">
                <a:latin typeface="Arial"/>
                <a:ea typeface="Arial"/>
                <a:cs typeface="Arial"/>
                <a:sym typeface="Arial"/>
              </a:rPr>
              <a:t>"&gt;Pixabay&lt;/a&gt; </a:t>
            </a:r>
            <a:endParaRPr/>
          </a:p>
        </p:txBody>
      </p:sp>
      <p:sp>
        <p:nvSpPr>
          <p:cNvPr id="116" name="Google Shape;11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Image by &lt;a href="https://pixabay.com/users/icewall42-310054/?utm_source=link-attribution&amp;amp;utm_medium=referral&amp;amp;utm_campaign=image&amp;amp;utm_content=3429478"&gt;Icewall42&lt;/a&gt; from &lt;a href="https://pixabay.com/?utm_source=link-attribution&amp;amp;utm_medium=referral&amp;amp;utm_campaign=image&amp;amp;utm_content=3429478"&gt;Pixabay&lt;/a&gt;</a:t>
            </a:r>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Video link should you wish to exploit this by clicking on the hyperlink </a:t>
            </a:r>
            <a:endParaRPr/>
          </a:p>
        </p:txBody>
      </p:sp>
      <p:sp>
        <p:nvSpPr>
          <p:cNvPr id="133" name="Google Shape;13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https://pixabay.com/photos/garbage-environment-beach-pollution-4634114/</a:t>
            </a:r>
            <a:endParaRPr/>
          </a:p>
        </p:txBody>
      </p:sp>
      <p:sp>
        <p:nvSpPr>
          <p:cNvPr id="141" name="Google Shape;14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https://pixabay.com/photos/pollution-trash-garbage-ocean-4855507/</a:t>
            </a:r>
            <a:endParaRPr/>
          </a:p>
        </p:txBody>
      </p:sp>
      <p:sp>
        <p:nvSpPr>
          <p:cNvPr id="147" name="Google Shape;1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4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2" Type="http://schemas.openxmlformats.org/officeDocument/2006/relationships/notesSlide" Target="../notesSlides/notesSlide15.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54"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png"/><Relationship Id="rId8" Type="http://schemas.openxmlformats.org/officeDocument/2006/relationships/image" Target="../media/image19.png"/><Relationship Id="rId51" Type="http://schemas.openxmlformats.org/officeDocument/2006/relationships/image" Target="../media/image62.pn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youtube.com/watch?v=KCf-0hfyuc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GE-vjphH8x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a:blip r:embed="rId3">
            <a:alphaModFix/>
          </a:blip>
          <a:stretch>
            <a:fillRect/>
          </a:stretch>
        </p:blipFill>
        <p:spPr>
          <a:xfrm>
            <a:off x="0" y="0"/>
            <a:ext cx="9143999" cy="6858000"/>
          </a:xfrm>
          <a:prstGeom prst="rect">
            <a:avLst/>
          </a:prstGeom>
          <a:noFill/>
          <a:ln>
            <a:noFill/>
          </a:ln>
        </p:spPr>
      </p:pic>
      <p:sp>
        <p:nvSpPr>
          <p:cNvPr id="89" name="Google Shape;89;p1"/>
          <p:cNvSpPr/>
          <p:nvPr/>
        </p:nvSpPr>
        <p:spPr>
          <a:xfrm>
            <a:off x="2382475" y="390800"/>
            <a:ext cx="3885300" cy="73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a:solidFill>
                  <a:srgbClr val="00527D"/>
                </a:solidFill>
                <a:latin typeface="Calibri"/>
                <a:ea typeface="Calibri"/>
                <a:cs typeface="Calibri"/>
                <a:sym typeface="Calibri"/>
              </a:rPr>
              <a:t>Vie Aquatique</a:t>
            </a:r>
            <a:endParaRPr sz="4800">
              <a:solidFill>
                <a:srgbClr val="00527D"/>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1" descr="Dead Bird, Safety Net, Spirit Network, Plastic Waste"/>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2" descr="Plastic, Fish, Recycling, Trash, Contamination, Dead"/>
          <p:cNvPicPr preferRelativeResize="0"/>
          <p:nvPr/>
        </p:nvPicPr>
        <p:blipFill rotWithShape="1">
          <a:blip r:embed="rId3">
            <a:alphaModFix/>
          </a:blip>
          <a:srcRect l="4443" r="5252"/>
          <a:stretch/>
        </p:blipFill>
        <p:spPr>
          <a:xfrm>
            <a:off x="0" y="0"/>
            <a:ext cx="9145594"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3" descr="Seagull, Sea Bird, Fishing, Bird, Lake, Perched, Gull"/>
          <p:cNvPicPr preferRelativeResize="0"/>
          <p:nvPr/>
        </p:nvPicPr>
        <p:blipFill rotWithShape="1">
          <a:blip r:embed="rId3">
            <a:alphaModFix/>
          </a:blip>
          <a:srcRect l="14942" t="-1328" r="6416" b="1328"/>
          <a:stretch/>
        </p:blipFill>
        <p:spPr>
          <a:xfrm>
            <a:off x="0" y="-73891"/>
            <a:ext cx="9144000" cy="69643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4" descr="Waters, Swim, Sea, Nature, Ocean, Play, Diving"/>
          <p:cNvPicPr preferRelativeResize="0"/>
          <p:nvPr/>
        </p:nvPicPr>
        <p:blipFill rotWithShape="1">
          <a:blip r:embed="rId3">
            <a:alphaModFix/>
          </a:blip>
          <a:srcRect l="4343" r="3635"/>
          <a:stretch/>
        </p:blipFill>
        <p:spPr>
          <a:xfrm>
            <a:off x="0" y="-1"/>
            <a:ext cx="9148747" cy="6858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5" descr="Fishing Nets, Networks, Fishing, Sea, Port, Safety Net"/>
          <p:cNvPicPr preferRelativeResize="0"/>
          <p:nvPr/>
        </p:nvPicPr>
        <p:blipFill rotWithShape="1">
          <a:blip r:embed="rId3">
            <a:alphaModFix/>
          </a:blip>
          <a:srcRect l="5658" t="152" r="1616" b="-151"/>
          <a:stretch/>
        </p:blipFill>
        <p:spPr>
          <a:xfrm>
            <a:off x="1" y="-1"/>
            <a:ext cx="9138470" cy="68580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184"/>
        <p:cNvGrpSpPr/>
        <p:nvPr/>
      </p:nvGrpSpPr>
      <p:grpSpPr>
        <a:xfrm>
          <a:off x="0" y="0"/>
          <a:ext cx="0" cy="0"/>
          <a:chOff x="0" y="0"/>
          <a:chExt cx="0" cy="0"/>
        </a:xfrm>
      </p:grpSpPr>
      <p:sp>
        <p:nvSpPr>
          <p:cNvPr id="2" name="TextBox 1">
            <a:extLst>
              <a:ext uri="{FF2B5EF4-FFF2-40B4-BE49-F238E27FC236}">
                <a16:creationId xmlns:a16="http://schemas.microsoft.com/office/drawing/2014/main" id="{902819FF-0F81-4D60-A7E1-2BDD07098B5C}"/>
              </a:ext>
            </a:extLst>
          </p:cNvPr>
          <p:cNvSpPr txBox="1"/>
          <p:nvPr/>
        </p:nvSpPr>
        <p:spPr>
          <a:xfrm>
            <a:off x="3010486" y="2546252"/>
            <a:ext cx="5600050" cy="3341798"/>
          </a:xfrm>
          <a:prstGeom prst="rect">
            <a:avLst/>
          </a:prstGeom>
          <a:solidFill>
            <a:schemeClr val="bg1"/>
          </a:solidFill>
        </p:spPr>
        <p:txBody>
          <a:bodyPr wrap="square" rtlCol="0">
            <a:spAutoFit/>
          </a:bodyPr>
          <a:lstStyle/>
          <a:p>
            <a:endParaRPr lang="en-GB" dirty="0"/>
          </a:p>
        </p:txBody>
      </p:sp>
      <p:sp>
        <p:nvSpPr>
          <p:cNvPr id="187" name="Google Shape;187;p16"/>
          <p:cNvSpPr/>
          <p:nvPr/>
        </p:nvSpPr>
        <p:spPr>
          <a:xfrm>
            <a:off x="443727" y="3327555"/>
            <a:ext cx="1956364" cy="1819265"/>
          </a:xfrm>
          <a:prstGeom prst="rect">
            <a:avLst/>
          </a:prstGeom>
          <a:solidFill>
            <a:srgbClr val="00527D"/>
          </a:solidFill>
          <a:ln w="9525" cap="flat" cmpd="sng">
            <a:solidFill>
              <a:srgbClr val="00527D"/>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dirty="0">
                <a:solidFill>
                  <a:srgbClr val="FFFFFF"/>
                </a:solidFill>
                <a:latin typeface="Calibri"/>
                <a:ea typeface="Calibri"/>
                <a:cs typeface="Calibri"/>
                <a:sym typeface="Calibri"/>
              </a:rPr>
              <a:t>Les </a:t>
            </a:r>
            <a:r>
              <a:rPr lang="en-US" sz="2400" b="1" dirty="0" err="1">
                <a:solidFill>
                  <a:srgbClr val="FFFFFF"/>
                </a:solidFill>
                <a:latin typeface="Calibri"/>
                <a:ea typeface="Calibri"/>
                <a:cs typeface="Calibri"/>
                <a:sym typeface="Calibri"/>
              </a:rPr>
              <a:t>débris</a:t>
            </a:r>
            <a:r>
              <a:rPr lang="en-US" sz="2400" b="1" dirty="0">
                <a:solidFill>
                  <a:srgbClr val="FFFFFF"/>
                </a:solidFill>
                <a:latin typeface="Calibri"/>
                <a:ea typeface="Calibri"/>
                <a:cs typeface="Calibri"/>
                <a:sym typeface="Calibri"/>
              </a:rPr>
              <a:t> dans</a:t>
            </a:r>
            <a:endParaRPr sz="2400" b="1" dirty="0">
              <a:solidFill>
                <a:srgbClr val="FFFFFF"/>
              </a:solidFill>
              <a:latin typeface="Calibri"/>
              <a:ea typeface="Calibri"/>
              <a:cs typeface="Calibri"/>
              <a:sym typeface="Calibri"/>
            </a:endParaRPr>
          </a:p>
          <a:p>
            <a:pPr marL="0" marR="0" lvl="0" indent="0" algn="l" rtl="0">
              <a:spcBef>
                <a:spcPts val="0"/>
              </a:spcBef>
              <a:spcAft>
                <a:spcPts val="0"/>
              </a:spcAft>
              <a:buNone/>
            </a:pPr>
            <a:r>
              <a:rPr lang="en-US" sz="2400" b="1" dirty="0" err="1">
                <a:solidFill>
                  <a:srgbClr val="FFFFFF"/>
                </a:solidFill>
                <a:latin typeface="Calibri"/>
                <a:ea typeface="Calibri"/>
                <a:cs typeface="Calibri"/>
                <a:sym typeface="Calibri"/>
              </a:rPr>
              <a:t>nos</a:t>
            </a:r>
            <a:r>
              <a:rPr lang="en-US" sz="2400" b="1" dirty="0">
                <a:solidFill>
                  <a:srgbClr val="FFFFFF"/>
                </a:solidFill>
                <a:latin typeface="Calibri"/>
                <a:ea typeface="Calibri"/>
                <a:cs typeface="Calibri"/>
                <a:sym typeface="Calibri"/>
              </a:rPr>
              <a:t> </a:t>
            </a:r>
            <a:r>
              <a:rPr lang="en-US" sz="2400" b="1" dirty="0" err="1">
                <a:solidFill>
                  <a:srgbClr val="FFFFFF"/>
                </a:solidFill>
                <a:latin typeface="Calibri"/>
                <a:ea typeface="Calibri"/>
                <a:cs typeface="Calibri"/>
                <a:sym typeface="Calibri"/>
              </a:rPr>
              <a:t>océans</a:t>
            </a:r>
            <a:r>
              <a:rPr lang="en-US" sz="2400" b="1" dirty="0">
                <a:solidFill>
                  <a:srgbClr val="FFFFFF"/>
                </a:solidFill>
                <a:latin typeface="Calibri"/>
                <a:ea typeface="Calibri"/>
                <a:cs typeface="Calibri"/>
                <a:sym typeface="Calibri"/>
              </a:rPr>
              <a:t>: </a:t>
            </a:r>
            <a:endParaRPr dirty="0">
              <a:solidFill>
                <a:srgbClr val="FFFFFF"/>
              </a:solidFill>
            </a:endParaRPr>
          </a:p>
          <a:p>
            <a:pPr marL="0" marR="0" lvl="0" indent="0" algn="l" rtl="0">
              <a:spcBef>
                <a:spcPts val="0"/>
              </a:spcBef>
              <a:spcAft>
                <a:spcPts val="0"/>
              </a:spcAft>
              <a:buNone/>
            </a:pPr>
            <a:r>
              <a:rPr lang="en-US" sz="2400" b="1" dirty="0">
                <a:solidFill>
                  <a:srgbClr val="FFFFFF"/>
                </a:solidFill>
                <a:latin typeface="Calibri"/>
                <a:ea typeface="Calibri"/>
                <a:cs typeface="Calibri"/>
                <a:sym typeface="Calibri"/>
              </a:rPr>
              <a:t>le top 5</a:t>
            </a:r>
            <a:endParaRPr sz="2400" b="1" dirty="0">
              <a:solidFill>
                <a:srgbClr val="FFFFFF"/>
              </a:solidFill>
              <a:latin typeface="Calibri"/>
              <a:ea typeface="Calibri"/>
              <a:cs typeface="Calibri"/>
              <a:sym typeface="Calibri"/>
            </a:endParaRPr>
          </a:p>
        </p:txBody>
      </p:sp>
      <p:graphicFrame>
        <p:nvGraphicFramePr>
          <p:cNvPr id="188" name="Google Shape;188;p16"/>
          <p:cNvGraphicFramePr/>
          <p:nvPr/>
        </p:nvGraphicFramePr>
        <p:xfrm>
          <a:off x="187711" y="521144"/>
          <a:ext cx="8422825" cy="1878205"/>
        </p:xfrm>
        <a:graphic>
          <a:graphicData uri="http://schemas.openxmlformats.org/drawingml/2006/table">
            <a:tbl>
              <a:tblPr firstRow="1" bandRow="1">
                <a:noFill/>
                <a:tableStyleId>{A58D5B0D-7AE8-43B3-A755-D947497F70BF}</a:tableStyleId>
              </a:tblPr>
              <a:tblGrid>
                <a:gridCol w="8422825">
                  <a:extLst>
                    <a:ext uri="{9D8B030D-6E8A-4147-A177-3AD203B41FA5}">
                      <a16:colId xmlns:a16="http://schemas.microsoft.com/office/drawing/2014/main" val="20000"/>
                    </a:ext>
                  </a:extLst>
                </a:gridCol>
              </a:tblGrid>
              <a:tr h="415125">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Les couvercles en plastique</a:t>
                      </a:r>
                      <a:endParaRPr sz="1800" u="none" strike="noStrike" cap="none"/>
                    </a:p>
                  </a:txBody>
                  <a:tcPr marL="91450" marR="91450" marT="45725" marB="45725"/>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u="none" strike="noStrike" cap="none"/>
                        <a:t>Les pailles</a:t>
                      </a:r>
                      <a:endParaRPr sz="1800" u="none" strike="noStrike" cap="none"/>
                    </a:p>
                  </a:txBody>
                  <a:tcPr marL="91450" marR="91450" marT="45725" marB="45725"/>
                </a:tc>
                <a:extLst>
                  <a:ext uri="{0D108BD9-81ED-4DB2-BD59-A6C34878D82A}">
                    <a16:rowId xmlns:a16="http://schemas.microsoft.com/office/drawing/2014/main" val="10001"/>
                  </a:ext>
                </a:extLst>
              </a:tr>
              <a:tr h="228600">
                <a:tc>
                  <a:txBody>
                    <a:bodyPr/>
                    <a:lstStyle/>
                    <a:p>
                      <a:pPr marL="0" marR="0" lvl="0" indent="0" algn="l" rtl="0">
                        <a:spcBef>
                          <a:spcPts val="0"/>
                        </a:spcBef>
                        <a:spcAft>
                          <a:spcPts val="0"/>
                        </a:spcAft>
                        <a:buNone/>
                      </a:pPr>
                      <a:r>
                        <a:rPr lang="en-US" sz="1800" u="none" strike="noStrike" cap="none"/>
                        <a:t>Les paquets en plastiques par exemple les paquets de chips</a:t>
                      </a:r>
                      <a:endParaRPr sz="1800"/>
                    </a:p>
                  </a:txBody>
                  <a:tcPr marL="91450" marR="91450" marT="45725" marB="45725"/>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a:t>Les bouteilles en plastique</a:t>
                      </a:r>
                      <a:endParaRPr sz="1800"/>
                    </a:p>
                  </a:txBody>
                  <a:tcPr marL="91450" marR="91450" marT="45725" marB="45725"/>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chemeClr val="dk1"/>
                        </a:buClr>
                        <a:buSzPts val="1800"/>
                        <a:buFont typeface="Calibri"/>
                        <a:buNone/>
                      </a:pPr>
                      <a:r>
                        <a:rPr lang="en-US" sz="1800"/>
                        <a:t>Les sacs en plastique</a:t>
                      </a:r>
                      <a:endParaRPr sz="1800"/>
                    </a:p>
                  </a:txBody>
                  <a:tcPr marL="91450" marR="91450" marT="45725" marB="45725"/>
                </a:tc>
                <a:extLst>
                  <a:ext uri="{0D108BD9-81ED-4DB2-BD59-A6C34878D82A}">
                    <a16:rowId xmlns:a16="http://schemas.microsoft.com/office/drawing/2014/main" val="10004"/>
                  </a:ext>
                </a:extLst>
              </a:tr>
            </a:tbl>
          </a:graphicData>
        </a:graphic>
      </p:graphicFrame>
      <p:sp>
        <p:nvSpPr>
          <p:cNvPr id="189" name="Google Shape;189;p16"/>
          <p:cNvSpPr txBox="1"/>
          <p:nvPr/>
        </p:nvSpPr>
        <p:spPr>
          <a:xfrm>
            <a:off x="187711" y="97115"/>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527D"/>
                </a:solidFill>
                <a:latin typeface="Calibri"/>
                <a:ea typeface="Calibri"/>
                <a:cs typeface="Calibri"/>
                <a:sym typeface="Calibri"/>
              </a:rPr>
              <a:t>Mettez le vocabulaire dans le bon ordre:</a:t>
            </a:r>
            <a:endParaRPr sz="2000" b="1">
              <a:solidFill>
                <a:srgbClr val="00527D"/>
              </a:solidFill>
              <a:latin typeface="Calibri"/>
              <a:ea typeface="Calibri"/>
              <a:cs typeface="Calibri"/>
              <a:sym typeface="Calibri"/>
            </a:endParaRPr>
          </a:p>
        </p:txBody>
      </p:sp>
      <p:sp>
        <p:nvSpPr>
          <p:cNvPr id="190" name="Google Shape;190;p16"/>
          <p:cNvSpPr txBox="1"/>
          <p:nvPr/>
        </p:nvSpPr>
        <p:spPr>
          <a:xfrm>
            <a:off x="4103450" y="5888050"/>
            <a:ext cx="3508144" cy="738664"/>
          </a:xfrm>
          <a:prstGeom prst="rect">
            <a:avLst/>
          </a:prstGeom>
          <a:solidFill>
            <a:srgbClr val="FFFF00"/>
          </a:solidFill>
          <a:ln w="9525" cap="flat" cmpd="sng">
            <a:solidFill>
              <a:schemeClr val="dk1">
                <a:alpha val="85882"/>
              </a:schemeClr>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1 Label these items correctly in French</a:t>
            </a:r>
            <a:endParaRPr dirty="0"/>
          </a:p>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2 Research the current facts and figures</a:t>
            </a:r>
            <a:endParaRPr dirty="0"/>
          </a:p>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3 Find out about alternatives</a:t>
            </a:r>
            <a:endParaRPr sz="1400" b="1" dirty="0">
              <a:solidFill>
                <a:schemeClr val="dk1"/>
              </a:solidFill>
              <a:latin typeface="Calibri"/>
              <a:ea typeface="Calibri"/>
              <a:cs typeface="Calibri"/>
              <a:sym typeface="Calibri"/>
            </a:endParaRPr>
          </a:p>
        </p:txBody>
      </p:sp>
      <p:grpSp>
        <p:nvGrpSpPr>
          <p:cNvPr id="8" name="officeArt object">
            <a:extLst>
              <a:ext uri="{FF2B5EF4-FFF2-40B4-BE49-F238E27FC236}">
                <a16:creationId xmlns:a16="http://schemas.microsoft.com/office/drawing/2014/main" id="{50303660-7934-4597-BE60-8EACD26B31E9}"/>
              </a:ext>
            </a:extLst>
          </p:cNvPr>
          <p:cNvGrpSpPr/>
          <p:nvPr/>
        </p:nvGrpSpPr>
        <p:grpSpPr>
          <a:xfrm>
            <a:off x="3235711" y="2837139"/>
            <a:ext cx="5247008" cy="2828928"/>
            <a:chOff x="194685" y="656683"/>
            <a:chExt cx="5247608" cy="2829042"/>
          </a:xfrm>
        </p:grpSpPr>
        <p:pic>
          <p:nvPicPr>
            <p:cNvPr id="9" name="Shape" descr="Shape">
              <a:extLst>
                <a:ext uri="{FF2B5EF4-FFF2-40B4-BE49-F238E27FC236}">
                  <a16:creationId xmlns:a16="http://schemas.microsoft.com/office/drawing/2014/main" id="{19200BE8-4E92-4422-AB75-C8CBA81FB775}"/>
                </a:ext>
              </a:extLst>
            </p:cNvPr>
            <p:cNvPicPr>
              <a:picLocks/>
            </p:cNvPicPr>
            <p:nvPr/>
          </p:nvPicPr>
          <p:blipFill>
            <a:blip r:embed="rId3"/>
            <a:stretch>
              <a:fillRect/>
            </a:stretch>
          </p:blipFill>
          <p:spPr>
            <a:xfrm>
              <a:off x="196325" y="1217532"/>
              <a:ext cx="1040105" cy="1581810"/>
            </a:xfrm>
            <a:prstGeom prst="rect">
              <a:avLst/>
            </a:prstGeom>
            <a:effectLst/>
          </p:spPr>
        </p:pic>
        <p:pic>
          <p:nvPicPr>
            <p:cNvPr id="10" name="Shape" descr="Shape">
              <a:extLst>
                <a:ext uri="{FF2B5EF4-FFF2-40B4-BE49-F238E27FC236}">
                  <a16:creationId xmlns:a16="http://schemas.microsoft.com/office/drawing/2014/main" id="{7D835E6E-21F0-4726-9802-8B54B1DE64FA}"/>
                </a:ext>
              </a:extLst>
            </p:cNvPr>
            <p:cNvPicPr>
              <a:picLocks/>
            </p:cNvPicPr>
            <p:nvPr/>
          </p:nvPicPr>
          <p:blipFill>
            <a:blip r:embed="rId4"/>
            <a:stretch>
              <a:fillRect/>
            </a:stretch>
          </p:blipFill>
          <p:spPr>
            <a:xfrm>
              <a:off x="504765" y="1791005"/>
              <a:ext cx="423685" cy="414289"/>
            </a:xfrm>
            <a:prstGeom prst="rect">
              <a:avLst/>
            </a:prstGeom>
            <a:effectLst/>
          </p:spPr>
        </p:pic>
        <p:pic>
          <p:nvPicPr>
            <p:cNvPr id="11" name="Shape" descr="Shape">
              <a:extLst>
                <a:ext uri="{FF2B5EF4-FFF2-40B4-BE49-F238E27FC236}">
                  <a16:creationId xmlns:a16="http://schemas.microsoft.com/office/drawing/2014/main" id="{D22D064F-6985-4CCF-8ABA-79AF54ACD049}"/>
                </a:ext>
              </a:extLst>
            </p:cNvPr>
            <p:cNvPicPr>
              <a:picLocks/>
            </p:cNvPicPr>
            <p:nvPr/>
          </p:nvPicPr>
          <p:blipFill>
            <a:blip r:embed="rId5"/>
            <a:stretch>
              <a:fillRect/>
            </a:stretch>
          </p:blipFill>
          <p:spPr>
            <a:xfrm>
              <a:off x="194685" y="1580706"/>
              <a:ext cx="1015937" cy="197115"/>
            </a:xfrm>
            <a:prstGeom prst="rect">
              <a:avLst/>
            </a:prstGeom>
            <a:effectLst/>
          </p:spPr>
        </p:pic>
        <p:pic>
          <p:nvPicPr>
            <p:cNvPr id="12" name="Shape" descr="Shape">
              <a:extLst>
                <a:ext uri="{FF2B5EF4-FFF2-40B4-BE49-F238E27FC236}">
                  <a16:creationId xmlns:a16="http://schemas.microsoft.com/office/drawing/2014/main" id="{4E409F70-303F-41EE-B821-6EA90672059D}"/>
                </a:ext>
              </a:extLst>
            </p:cNvPr>
            <p:cNvPicPr>
              <a:picLocks/>
            </p:cNvPicPr>
            <p:nvPr/>
          </p:nvPicPr>
          <p:blipFill>
            <a:blip r:embed="rId6"/>
            <a:stretch>
              <a:fillRect/>
            </a:stretch>
          </p:blipFill>
          <p:spPr>
            <a:xfrm>
              <a:off x="293123" y="2311839"/>
              <a:ext cx="876363" cy="135362"/>
            </a:xfrm>
            <a:prstGeom prst="rect">
              <a:avLst/>
            </a:prstGeom>
            <a:effectLst/>
          </p:spPr>
        </p:pic>
        <p:pic>
          <p:nvPicPr>
            <p:cNvPr id="13" name="Shape" descr="Shape">
              <a:extLst>
                <a:ext uri="{FF2B5EF4-FFF2-40B4-BE49-F238E27FC236}">
                  <a16:creationId xmlns:a16="http://schemas.microsoft.com/office/drawing/2014/main" id="{1B1C99A6-82AC-4A21-9BF8-CE6C5BC9C998}"/>
                </a:ext>
              </a:extLst>
            </p:cNvPr>
            <p:cNvPicPr>
              <a:picLocks/>
            </p:cNvPicPr>
            <p:nvPr/>
          </p:nvPicPr>
          <p:blipFill>
            <a:blip r:embed="rId7"/>
            <a:stretch>
              <a:fillRect/>
            </a:stretch>
          </p:blipFill>
          <p:spPr>
            <a:xfrm>
              <a:off x="306941" y="2608042"/>
              <a:ext cx="61592" cy="154162"/>
            </a:xfrm>
            <a:prstGeom prst="rect">
              <a:avLst/>
            </a:prstGeom>
            <a:effectLst/>
          </p:spPr>
        </p:pic>
        <p:pic>
          <p:nvPicPr>
            <p:cNvPr id="14" name="Line" descr="Line">
              <a:extLst>
                <a:ext uri="{FF2B5EF4-FFF2-40B4-BE49-F238E27FC236}">
                  <a16:creationId xmlns:a16="http://schemas.microsoft.com/office/drawing/2014/main" id="{226D3640-5D0D-4343-8140-8464CB9DF077}"/>
                </a:ext>
              </a:extLst>
            </p:cNvPr>
            <p:cNvPicPr>
              <a:picLocks/>
            </p:cNvPicPr>
            <p:nvPr/>
          </p:nvPicPr>
          <p:blipFill>
            <a:blip r:embed="rId8"/>
            <a:stretch>
              <a:fillRect/>
            </a:stretch>
          </p:blipFill>
          <p:spPr>
            <a:xfrm>
              <a:off x="421092" y="2603121"/>
              <a:ext cx="60645" cy="164005"/>
            </a:xfrm>
            <a:prstGeom prst="rect">
              <a:avLst/>
            </a:prstGeom>
            <a:effectLst/>
          </p:spPr>
        </p:pic>
        <p:pic>
          <p:nvPicPr>
            <p:cNvPr id="15" name="Line" descr="Line">
              <a:extLst>
                <a:ext uri="{FF2B5EF4-FFF2-40B4-BE49-F238E27FC236}">
                  <a16:creationId xmlns:a16="http://schemas.microsoft.com/office/drawing/2014/main" id="{6630CE42-4629-48C3-94EF-5BEC31E16C54}"/>
                </a:ext>
              </a:extLst>
            </p:cNvPr>
            <p:cNvPicPr>
              <a:picLocks/>
            </p:cNvPicPr>
            <p:nvPr/>
          </p:nvPicPr>
          <p:blipFill>
            <a:blip r:embed="rId9"/>
            <a:stretch>
              <a:fillRect/>
            </a:stretch>
          </p:blipFill>
          <p:spPr>
            <a:xfrm>
              <a:off x="499843" y="2608042"/>
              <a:ext cx="55723" cy="183693"/>
            </a:xfrm>
            <a:prstGeom prst="rect">
              <a:avLst/>
            </a:prstGeom>
            <a:effectLst/>
          </p:spPr>
        </p:pic>
        <p:pic>
          <p:nvPicPr>
            <p:cNvPr id="16" name="Shape" descr="Shape">
              <a:extLst>
                <a:ext uri="{FF2B5EF4-FFF2-40B4-BE49-F238E27FC236}">
                  <a16:creationId xmlns:a16="http://schemas.microsoft.com/office/drawing/2014/main" id="{B5A65A75-0EE4-4040-9B5A-0A6DE275D75B}"/>
                </a:ext>
              </a:extLst>
            </p:cNvPr>
            <p:cNvPicPr>
              <a:picLocks/>
            </p:cNvPicPr>
            <p:nvPr/>
          </p:nvPicPr>
          <p:blipFill>
            <a:blip r:embed="rId10"/>
            <a:stretch>
              <a:fillRect/>
            </a:stretch>
          </p:blipFill>
          <p:spPr>
            <a:xfrm>
              <a:off x="610727" y="2617886"/>
              <a:ext cx="62965" cy="188615"/>
            </a:xfrm>
            <a:prstGeom prst="rect">
              <a:avLst/>
            </a:prstGeom>
            <a:effectLst/>
          </p:spPr>
        </p:pic>
        <p:pic>
          <p:nvPicPr>
            <p:cNvPr id="17" name="Shape" descr="Shape">
              <a:extLst>
                <a:ext uri="{FF2B5EF4-FFF2-40B4-BE49-F238E27FC236}">
                  <a16:creationId xmlns:a16="http://schemas.microsoft.com/office/drawing/2014/main" id="{21924C0B-86CA-4EB0-A75D-21D29620581D}"/>
                </a:ext>
              </a:extLst>
            </p:cNvPr>
            <p:cNvPicPr>
              <a:picLocks/>
            </p:cNvPicPr>
            <p:nvPr/>
          </p:nvPicPr>
          <p:blipFill>
            <a:blip r:embed="rId11"/>
            <a:stretch>
              <a:fillRect/>
            </a:stretch>
          </p:blipFill>
          <p:spPr>
            <a:xfrm>
              <a:off x="700001" y="2603121"/>
              <a:ext cx="57363" cy="173848"/>
            </a:xfrm>
            <a:prstGeom prst="rect">
              <a:avLst/>
            </a:prstGeom>
            <a:effectLst/>
          </p:spPr>
        </p:pic>
        <p:pic>
          <p:nvPicPr>
            <p:cNvPr id="18" name="Shape" descr="Shape">
              <a:extLst>
                <a:ext uri="{FF2B5EF4-FFF2-40B4-BE49-F238E27FC236}">
                  <a16:creationId xmlns:a16="http://schemas.microsoft.com/office/drawing/2014/main" id="{D5BE0376-CFD6-408A-9ECE-BC84EB0CD16E}"/>
                </a:ext>
              </a:extLst>
            </p:cNvPr>
            <p:cNvPicPr>
              <a:picLocks/>
            </p:cNvPicPr>
            <p:nvPr/>
          </p:nvPicPr>
          <p:blipFill>
            <a:blip r:embed="rId12"/>
            <a:stretch>
              <a:fillRect/>
            </a:stretch>
          </p:blipFill>
          <p:spPr>
            <a:xfrm>
              <a:off x="800080" y="2612964"/>
              <a:ext cx="65566" cy="183693"/>
            </a:xfrm>
            <a:prstGeom prst="rect">
              <a:avLst/>
            </a:prstGeom>
            <a:effectLst/>
          </p:spPr>
        </p:pic>
        <p:pic>
          <p:nvPicPr>
            <p:cNvPr id="19" name="Shape" descr="Shape">
              <a:extLst>
                <a:ext uri="{FF2B5EF4-FFF2-40B4-BE49-F238E27FC236}">
                  <a16:creationId xmlns:a16="http://schemas.microsoft.com/office/drawing/2014/main" id="{13C77546-D9C0-472E-8032-1279373862B6}"/>
                </a:ext>
              </a:extLst>
            </p:cNvPr>
            <p:cNvPicPr>
              <a:picLocks/>
            </p:cNvPicPr>
            <p:nvPr/>
          </p:nvPicPr>
          <p:blipFill>
            <a:blip r:embed="rId13"/>
            <a:stretch>
              <a:fillRect/>
            </a:stretch>
          </p:blipFill>
          <p:spPr>
            <a:xfrm>
              <a:off x="910963" y="2617886"/>
              <a:ext cx="62965" cy="154161"/>
            </a:xfrm>
            <a:prstGeom prst="rect">
              <a:avLst/>
            </a:prstGeom>
            <a:effectLst/>
          </p:spPr>
        </p:pic>
        <p:pic>
          <p:nvPicPr>
            <p:cNvPr id="20" name="Line" descr="Line">
              <a:extLst>
                <a:ext uri="{FF2B5EF4-FFF2-40B4-BE49-F238E27FC236}">
                  <a16:creationId xmlns:a16="http://schemas.microsoft.com/office/drawing/2014/main" id="{380E2BC2-3EBE-4112-9D9E-90291C34DEB1}"/>
                </a:ext>
              </a:extLst>
            </p:cNvPr>
            <p:cNvPicPr>
              <a:picLocks/>
            </p:cNvPicPr>
            <p:nvPr/>
          </p:nvPicPr>
          <p:blipFill>
            <a:blip r:embed="rId14"/>
            <a:stretch>
              <a:fillRect/>
            </a:stretch>
          </p:blipFill>
          <p:spPr>
            <a:xfrm>
              <a:off x="1011722" y="2608042"/>
              <a:ext cx="50801" cy="159084"/>
            </a:xfrm>
            <a:prstGeom prst="rect">
              <a:avLst/>
            </a:prstGeom>
            <a:effectLst/>
          </p:spPr>
        </p:pic>
        <p:pic>
          <p:nvPicPr>
            <p:cNvPr id="21" name="Shape" descr="Shape">
              <a:extLst>
                <a:ext uri="{FF2B5EF4-FFF2-40B4-BE49-F238E27FC236}">
                  <a16:creationId xmlns:a16="http://schemas.microsoft.com/office/drawing/2014/main" id="{07FB2374-EA6E-4750-AFA2-306E34CE66D0}"/>
                </a:ext>
              </a:extLst>
            </p:cNvPr>
            <p:cNvPicPr>
              <a:picLocks/>
            </p:cNvPicPr>
            <p:nvPr/>
          </p:nvPicPr>
          <p:blipFill>
            <a:blip r:embed="rId15"/>
            <a:stretch>
              <a:fillRect/>
            </a:stretch>
          </p:blipFill>
          <p:spPr>
            <a:xfrm>
              <a:off x="346316" y="1333267"/>
              <a:ext cx="61593" cy="164005"/>
            </a:xfrm>
            <a:prstGeom prst="rect">
              <a:avLst/>
            </a:prstGeom>
            <a:effectLst/>
          </p:spPr>
        </p:pic>
        <p:pic>
          <p:nvPicPr>
            <p:cNvPr id="22" name="Shape" descr="Shape">
              <a:extLst>
                <a:ext uri="{FF2B5EF4-FFF2-40B4-BE49-F238E27FC236}">
                  <a16:creationId xmlns:a16="http://schemas.microsoft.com/office/drawing/2014/main" id="{E96842BA-4E1D-4DC8-8F6E-C0697213263E}"/>
                </a:ext>
              </a:extLst>
            </p:cNvPr>
            <p:cNvPicPr>
              <a:picLocks/>
            </p:cNvPicPr>
            <p:nvPr/>
          </p:nvPicPr>
          <p:blipFill>
            <a:blip r:embed="rId16"/>
            <a:stretch>
              <a:fillRect/>
            </a:stretch>
          </p:blipFill>
          <p:spPr>
            <a:xfrm>
              <a:off x="441110" y="1333267"/>
              <a:ext cx="65237" cy="205275"/>
            </a:xfrm>
            <a:prstGeom prst="rect">
              <a:avLst/>
            </a:prstGeom>
            <a:effectLst/>
          </p:spPr>
        </p:pic>
        <p:pic>
          <p:nvPicPr>
            <p:cNvPr id="23" name="Shape" descr="Shape">
              <a:extLst>
                <a:ext uri="{FF2B5EF4-FFF2-40B4-BE49-F238E27FC236}">
                  <a16:creationId xmlns:a16="http://schemas.microsoft.com/office/drawing/2014/main" id="{8DC93E24-7463-4DDB-A049-D3F8F6C325B8}"/>
                </a:ext>
              </a:extLst>
            </p:cNvPr>
            <p:cNvPicPr>
              <a:picLocks/>
            </p:cNvPicPr>
            <p:nvPr/>
          </p:nvPicPr>
          <p:blipFill>
            <a:blip r:embed="rId17"/>
            <a:stretch>
              <a:fillRect/>
            </a:stretch>
          </p:blipFill>
          <p:spPr>
            <a:xfrm>
              <a:off x="551305" y="1313580"/>
              <a:ext cx="58402" cy="188614"/>
            </a:xfrm>
            <a:prstGeom prst="rect">
              <a:avLst/>
            </a:prstGeom>
            <a:effectLst/>
          </p:spPr>
        </p:pic>
        <p:pic>
          <p:nvPicPr>
            <p:cNvPr id="24" name="Shape" descr="Shape">
              <a:extLst>
                <a:ext uri="{FF2B5EF4-FFF2-40B4-BE49-F238E27FC236}">
                  <a16:creationId xmlns:a16="http://schemas.microsoft.com/office/drawing/2014/main" id="{42F2E242-E84B-4FFF-973D-0AFAF03F8EA1}"/>
                </a:ext>
              </a:extLst>
            </p:cNvPr>
            <p:cNvPicPr>
              <a:picLocks/>
            </p:cNvPicPr>
            <p:nvPr/>
          </p:nvPicPr>
          <p:blipFill>
            <a:blip r:embed="rId18"/>
            <a:stretch>
              <a:fillRect/>
            </a:stretch>
          </p:blipFill>
          <p:spPr>
            <a:xfrm>
              <a:off x="662266" y="1313580"/>
              <a:ext cx="70489" cy="213224"/>
            </a:xfrm>
            <a:prstGeom prst="rect">
              <a:avLst/>
            </a:prstGeom>
            <a:effectLst/>
          </p:spPr>
        </p:pic>
        <p:pic>
          <p:nvPicPr>
            <p:cNvPr id="25" name="Shape" descr="Shape">
              <a:extLst>
                <a:ext uri="{FF2B5EF4-FFF2-40B4-BE49-F238E27FC236}">
                  <a16:creationId xmlns:a16="http://schemas.microsoft.com/office/drawing/2014/main" id="{ECA85183-EEE5-4D03-8D28-B7BC42BC5744}"/>
                </a:ext>
              </a:extLst>
            </p:cNvPr>
            <p:cNvPicPr>
              <a:picLocks/>
            </p:cNvPicPr>
            <p:nvPr/>
          </p:nvPicPr>
          <p:blipFill>
            <a:blip r:embed="rId19"/>
            <a:stretch>
              <a:fillRect/>
            </a:stretch>
          </p:blipFill>
          <p:spPr>
            <a:xfrm>
              <a:off x="780392" y="1318502"/>
              <a:ext cx="70489" cy="208302"/>
            </a:xfrm>
            <a:prstGeom prst="rect">
              <a:avLst/>
            </a:prstGeom>
            <a:effectLst/>
          </p:spPr>
        </p:pic>
        <p:pic>
          <p:nvPicPr>
            <p:cNvPr id="26" name="Shape" descr="Shape">
              <a:extLst>
                <a:ext uri="{FF2B5EF4-FFF2-40B4-BE49-F238E27FC236}">
                  <a16:creationId xmlns:a16="http://schemas.microsoft.com/office/drawing/2014/main" id="{675121F8-B0A3-42AA-83DE-04403CAFABB0}"/>
                </a:ext>
              </a:extLst>
            </p:cNvPr>
            <p:cNvPicPr>
              <a:picLocks/>
            </p:cNvPicPr>
            <p:nvPr/>
          </p:nvPicPr>
          <p:blipFill>
            <a:blip r:embed="rId20"/>
            <a:stretch>
              <a:fillRect/>
            </a:stretch>
          </p:blipFill>
          <p:spPr>
            <a:xfrm>
              <a:off x="873908" y="1308658"/>
              <a:ext cx="85255" cy="178771"/>
            </a:xfrm>
            <a:prstGeom prst="rect">
              <a:avLst/>
            </a:prstGeom>
            <a:effectLst/>
          </p:spPr>
        </p:pic>
        <p:pic>
          <p:nvPicPr>
            <p:cNvPr id="27" name="Shape" descr="Shape">
              <a:extLst>
                <a:ext uri="{FF2B5EF4-FFF2-40B4-BE49-F238E27FC236}">
                  <a16:creationId xmlns:a16="http://schemas.microsoft.com/office/drawing/2014/main" id="{373CE417-6917-4854-B0B0-BE4533901AF1}"/>
                </a:ext>
              </a:extLst>
            </p:cNvPr>
            <p:cNvPicPr>
              <a:picLocks/>
            </p:cNvPicPr>
            <p:nvPr/>
          </p:nvPicPr>
          <p:blipFill>
            <a:blip r:embed="rId21"/>
            <a:stretch>
              <a:fillRect/>
            </a:stretch>
          </p:blipFill>
          <p:spPr>
            <a:xfrm>
              <a:off x="957581" y="1274204"/>
              <a:ext cx="90176" cy="210197"/>
            </a:xfrm>
            <a:prstGeom prst="rect">
              <a:avLst/>
            </a:prstGeom>
            <a:effectLst/>
          </p:spPr>
        </p:pic>
        <p:pic>
          <p:nvPicPr>
            <p:cNvPr id="28" name="Shape" descr="Shape">
              <a:extLst>
                <a:ext uri="{FF2B5EF4-FFF2-40B4-BE49-F238E27FC236}">
                  <a16:creationId xmlns:a16="http://schemas.microsoft.com/office/drawing/2014/main" id="{BA0D650E-973D-4061-A6E0-C563A4B0C0AD}"/>
                </a:ext>
              </a:extLst>
            </p:cNvPr>
            <p:cNvPicPr>
              <a:picLocks/>
            </p:cNvPicPr>
            <p:nvPr/>
          </p:nvPicPr>
          <p:blipFill>
            <a:blip r:embed="rId22"/>
            <a:stretch>
              <a:fillRect/>
            </a:stretch>
          </p:blipFill>
          <p:spPr>
            <a:xfrm>
              <a:off x="1090472" y="1239751"/>
              <a:ext cx="50801" cy="213224"/>
            </a:xfrm>
            <a:prstGeom prst="rect">
              <a:avLst/>
            </a:prstGeom>
            <a:effectLst/>
          </p:spPr>
        </p:pic>
        <p:pic>
          <p:nvPicPr>
            <p:cNvPr id="29" name="Shape" descr="Shape">
              <a:extLst>
                <a:ext uri="{FF2B5EF4-FFF2-40B4-BE49-F238E27FC236}">
                  <a16:creationId xmlns:a16="http://schemas.microsoft.com/office/drawing/2014/main" id="{916B09E7-B789-420C-A47E-A281967E9D99}"/>
                </a:ext>
              </a:extLst>
            </p:cNvPr>
            <p:cNvPicPr>
              <a:picLocks/>
            </p:cNvPicPr>
            <p:nvPr/>
          </p:nvPicPr>
          <p:blipFill>
            <a:blip r:embed="rId23"/>
            <a:stretch>
              <a:fillRect/>
            </a:stretch>
          </p:blipFill>
          <p:spPr>
            <a:xfrm>
              <a:off x="1594628" y="1764755"/>
              <a:ext cx="525261" cy="272395"/>
            </a:xfrm>
            <a:prstGeom prst="rect">
              <a:avLst/>
            </a:prstGeom>
            <a:effectLst/>
          </p:spPr>
        </p:pic>
        <p:pic>
          <p:nvPicPr>
            <p:cNvPr id="30" name="Shape" descr="Shape">
              <a:extLst>
                <a:ext uri="{FF2B5EF4-FFF2-40B4-BE49-F238E27FC236}">
                  <a16:creationId xmlns:a16="http://schemas.microsoft.com/office/drawing/2014/main" id="{745588B4-CCBE-4BA1-8857-BDED7F09917B}"/>
                </a:ext>
              </a:extLst>
            </p:cNvPr>
            <p:cNvPicPr>
              <a:picLocks/>
            </p:cNvPicPr>
            <p:nvPr/>
          </p:nvPicPr>
          <p:blipFill>
            <a:blip r:embed="rId24"/>
            <a:stretch>
              <a:fillRect/>
            </a:stretch>
          </p:blipFill>
          <p:spPr>
            <a:xfrm>
              <a:off x="1566004" y="1889443"/>
              <a:ext cx="538324" cy="389006"/>
            </a:xfrm>
            <a:prstGeom prst="rect">
              <a:avLst/>
            </a:prstGeom>
            <a:effectLst/>
          </p:spPr>
        </p:pic>
        <p:pic>
          <p:nvPicPr>
            <p:cNvPr id="31" name="Oval" descr="Oval">
              <a:extLst>
                <a:ext uri="{FF2B5EF4-FFF2-40B4-BE49-F238E27FC236}">
                  <a16:creationId xmlns:a16="http://schemas.microsoft.com/office/drawing/2014/main" id="{7D0EE264-B659-4687-B176-598CD06B9695}"/>
                </a:ext>
              </a:extLst>
            </p:cNvPr>
            <p:cNvPicPr>
              <a:picLocks/>
            </p:cNvPicPr>
            <p:nvPr/>
          </p:nvPicPr>
          <p:blipFill>
            <a:blip r:embed="rId25"/>
            <a:stretch>
              <a:fillRect/>
            </a:stretch>
          </p:blipFill>
          <p:spPr>
            <a:xfrm>
              <a:off x="1636805" y="1987881"/>
              <a:ext cx="50801" cy="173849"/>
            </a:xfrm>
            <a:prstGeom prst="rect">
              <a:avLst/>
            </a:prstGeom>
            <a:effectLst/>
          </p:spPr>
        </p:pic>
        <p:pic>
          <p:nvPicPr>
            <p:cNvPr id="32" name="Shape" descr="Shape">
              <a:extLst>
                <a:ext uri="{FF2B5EF4-FFF2-40B4-BE49-F238E27FC236}">
                  <a16:creationId xmlns:a16="http://schemas.microsoft.com/office/drawing/2014/main" id="{16039927-E08F-42B2-BC29-B0B20F491B7E}"/>
                </a:ext>
              </a:extLst>
            </p:cNvPr>
            <p:cNvPicPr>
              <a:picLocks/>
            </p:cNvPicPr>
            <p:nvPr/>
          </p:nvPicPr>
          <p:blipFill>
            <a:blip r:embed="rId26"/>
            <a:stretch>
              <a:fillRect/>
            </a:stretch>
          </p:blipFill>
          <p:spPr>
            <a:xfrm>
              <a:off x="1710633" y="2032179"/>
              <a:ext cx="55723" cy="173849"/>
            </a:xfrm>
            <a:prstGeom prst="rect">
              <a:avLst/>
            </a:prstGeom>
            <a:effectLst/>
          </p:spPr>
        </p:pic>
        <p:pic>
          <p:nvPicPr>
            <p:cNvPr id="33" name="Line" descr="Line">
              <a:extLst>
                <a:ext uri="{FF2B5EF4-FFF2-40B4-BE49-F238E27FC236}">
                  <a16:creationId xmlns:a16="http://schemas.microsoft.com/office/drawing/2014/main" id="{FFCC3A93-E216-4017-86E6-E8388A5D812A}"/>
                </a:ext>
              </a:extLst>
            </p:cNvPr>
            <p:cNvPicPr>
              <a:picLocks/>
            </p:cNvPicPr>
            <p:nvPr/>
          </p:nvPicPr>
          <p:blipFill>
            <a:blip r:embed="rId27"/>
            <a:stretch>
              <a:fillRect/>
            </a:stretch>
          </p:blipFill>
          <p:spPr>
            <a:xfrm>
              <a:off x="1794306" y="2056788"/>
              <a:ext cx="55723" cy="159083"/>
            </a:xfrm>
            <a:prstGeom prst="rect">
              <a:avLst/>
            </a:prstGeom>
            <a:effectLst/>
          </p:spPr>
        </p:pic>
        <p:pic>
          <p:nvPicPr>
            <p:cNvPr id="34" name="Line" descr="Line">
              <a:extLst>
                <a:ext uri="{FF2B5EF4-FFF2-40B4-BE49-F238E27FC236}">
                  <a16:creationId xmlns:a16="http://schemas.microsoft.com/office/drawing/2014/main" id="{9B58D713-2CFB-48AC-B615-E7AD552E46CF}"/>
                </a:ext>
              </a:extLst>
            </p:cNvPr>
            <p:cNvPicPr>
              <a:picLocks/>
            </p:cNvPicPr>
            <p:nvPr/>
          </p:nvPicPr>
          <p:blipFill>
            <a:blip r:embed="rId28"/>
            <a:stretch>
              <a:fillRect/>
            </a:stretch>
          </p:blipFill>
          <p:spPr>
            <a:xfrm>
              <a:off x="1882900" y="2061710"/>
              <a:ext cx="60645" cy="159083"/>
            </a:xfrm>
            <a:prstGeom prst="rect">
              <a:avLst/>
            </a:prstGeom>
            <a:effectLst/>
          </p:spPr>
        </p:pic>
        <p:pic>
          <p:nvPicPr>
            <p:cNvPr id="35" name="Line" descr="Line">
              <a:extLst>
                <a:ext uri="{FF2B5EF4-FFF2-40B4-BE49-F238E27FC236}">
                  <a16:creationId xmlns:a16="http://schemas.microsoft.com/office/drawing/2014/main" id="{0FA3EE01-280B-4DAF-AD20-215734CC5D43}"/>
                </a:ext>
              </a:extLst>
            </p:cNvPr>
            <p:cNvPicPr>
              <a:picLocks/>
            </p:cNvPicPr>
            <p:nvPr/>
          </p:nvPicPr>
          <p:blipFill>
            <a:blip r:embed="rId29"/>
            <a:stretch>
              <a:fillRect/>
            </a:stretch>
          </p:blipFill>
          <p:spPr>
            <a:xfrm>
              <a:off x="1961651" y="2056788"/>
              <a:ext cx="65567" cy="149240"/>
            </a:xfrm>
            <a:prstGeom prst="rect">
              <a:avLst/>
            </a:prstGeom>
            <a:effectLst/>
          </p:spPr>
        </p:pic>
        <p:pic>
          <p:nvPicPr>
            <p:cNvPr id="36" name="Shape" descr="Shape">
              <a:extLst>
                <a:ext uri="{FF2B5EF4-FFF2-40B4-BE49-F238E27FC236}">
                  <a16:creationId xmlns:a16="http://schemas.microsoft.com/office/drawing/2014/main" id="{2E73DD17-062A-49F2-995D-76CD2F5AD322}"/>
                </a:ext>
              </a:extLst>
            </p:cNvPr>
            <p:cNvPicPr>
              <a:picLocks/>
            </p:cNvPicPr>
            <p:nvPr/>
          </p:nvPicPr>
          <p:blipFill>
            <a:blip r:embed="rId30"/>
            <a:stretch>
              <a:fillRect/>
            </a:stretch>
          </p:blipFill>
          <p:spPr>
            <a:xfrm>
              <a:off x="2503677" y="1097016"/>
              <a:ext cx="402326" cy="310880"/>
            </a:xfrm>
            <a:prstGeom prst="rect">
              <a:avLst/>
            </a:prstGeom>
            <a:effectLst/>
          </p:spPr>
        </p:pic>
        <p:pic>
          <p:nvPicPr>
            <p:cNvPr id="37" name="Shape" descr="Shape">
              <a:extLst>
                <a:ext uri="{FF2B5EF4-FFF2-40B4-BE49-F238E27FC236}">
                  <a16:creationId xmlns:a16="http://schemas.microsoft.com/office/drawing/2014/main" id="{38ABB0C3-DED8-4FEF-B966-BA4694FE3FC3}"/>
                </a:ext>
              </a:extLst>
            </p:cNvPr>
            <p:cNvPicPr>
              <a:picLocks/>
            </p:cNvPicPr>
            <p:nvPr/>
          </p:nvPicPr>
          <p:blipFill>
            <a:blip r:embed="rId31"/>
            <a:stretch>
              <a:fillRect/>
            </a:stretch>
          </p:blipFill>
          <p:spPr>
            <a:xfrm>
              <a:off x="2252672" y="1338189"/>
              <a:ext cx="774643" cy="1460752"/>
            </a:xfrm>
            <a:prstGeom prst="rect">
              <a:avLst/>
            </a:prstGeom>
            <a:effectLst/>
          </p:spPr>
        </p:pic>
        <p:pic>
          <p:nvPicPr>
            <p:cNvPr id="38" name="Shape" descr="Shape">
              <a:extLst>
                <a:ext uri="{FF2B5EF4-FFF2-40B4-BE49-F238E27FC236}">
                  <a16:creationId xmlns:a16="http://schemas.microsoft.com/office/drawing/2014/main" id="{5F10F150-2EE2-4D54-9438-1A15E5E0DB06}"/>
                </a:ext>
              </a:extLst>
            </p:cNvPr>
            <p:cNvPicPr>
              <a:picLocks/>
            </p:cNvPicPr>
            <p:nvPr/>
          </p:nvPicPr>
          <p:blipFill>
            <a:blip r:embed="rId32"/>
            <a:stretch>
              <a:fillRect/>
            </a:stretch>
          </p:blipFill>
          <p:spPr>
            <a:xfrm>
              <a:off x="2559445" y="1165922"/>
              <a:ext cx="58402" cy="173849"/>
            </a:xfrm>
            <a:prstGeom prst="rect">
              <a:avLst/>
            </a:prstGeom>
            <a:effectLst/>
          </p:spPr>
        </p:pic>
        <p:pic>
          <p:nvPicPr>
            <p:cNvPr id="39" name="Line" descr="Line">
              <a:extLst>
                <a:ext uri="{FF2B5EF4-FFF2-40B4-BE49-F238E27FC236}">
                  <a16:creationId xmlns:a16="http://schemas.microsoft.com/office/drawing/2014/main" id="{845ACE9C-9149-496B-85F3-928DDA858129}"/>
                </a:ext>
              </a:extLst>
            </p:cNvPr>
            <p:cNvPicPr>
              <a:picLocks/>
            </p:cNvPicPr>
            <p:nvPr/>
          </p:nvPicPr>
          <p:blipFill>
            <a:blip r:embed="rId33"/>
            <a:stretch>
              <a:fillRect/>
            </a:stretch>
          </p:blipFill>
          <p:spPr>
            <a:xfrm>
              <a:off x="2616265" y="1190532"/>
              <a:ext cx="55723" cy="144317"/>
            </a:xfrm>
            <a:prstGeom prst="rect">
              <a:avLst/>
            </a:prstGeom>
            <a:effectLst/>
          </p:spPr>
        </p:pic>
        <p:pic>
          <p:nvPicPr>
            <p:cNvPr id="40" name="Shape" descr="Shape">
              <a:extLst>
                <a:ext uri="{FF2B5EF4-FFF2-40B4-BE49-F238E27FC236}">
                  <a16:creationId xmlns:a16="http://schemas.microsoft.com/office/drawing/2014/main" id="{751B9FB2-6D2C-46CD-9430-79A59404D866}"/>
                </a:ext>
              </a:extLst>
            </p:cNvPr>
            <p:cNvPicPr>
              <a:picLocks/>
            </p:cNvPicPr>
            <p:nvPr/>
          </p:nvPicPr>
          <p:blipFill>
            <a:blip r:embed="rId34"/>
            <a:stretch>
              <a:fillRect/>
            </a:stretch>
          </p:blipFill>
          <p:spPr>
            <a:xfrm>
              <a:off x="2660562" y="1156078"/>
              <a:ext cx="70489" cy="173849"/>
            </a:xfrm>
            <a:prstGeom prst="rect">
              <a:avLst/>
            </a:prstGeom>
            <a:effectLst/>
          </p:spPr>
        </p:pic>
        <p:pic>
          <p:nvPicPr>
            <p:cNvPr id="41" name="Line" descr="Line">
              <a:extLst>
                <a:ext uri="{FF2B5EF4-FFF2-40B4-BE49-F238E27FC236}">
                  <a16:creationId xmlns:a16="http://schemas.microsoft.com/office/drawing/2014/main" id="{8EC73CDF-CAAB-4050-AF5F-6B8CA9FE8B05}"/>
                </a:ext>
              </a:extLst>
            </p:cNvPr>
            <p:cNvPicPr>
              <a:picLocks/>
            </p:cNvPicPr>
            <p:nvPr/>
          </p:nvPicPr>
          <p:blipFill>
            <a:blip r:embed="rId35"/>
            <a:stretch>
              <a:fillRect/>
            </a:stretch>
          </p:blipFill>
          <p:spPr>
            <a:xfrm>
              <a:off x="2719625" y="1156078"/>
              <a:ext cx="65567" cy="178771"/>
            </a:xfrm>
            <a:prstGeom prst="rect">
              <a:avLst/>
            </a:prstGeom>
            <a:effectLst/>
          </p:spPr>
        </p:pic>
        <p:pic>
          <p:nvPicPr>
            <p:cNvPr id="42" name="Shape" descr="Shape">
              <a:extLst>
                <a:ext uri="{FF2B5EF4-FFF2-40B4-BE49-F238E27FC236}">
                  <a16:creationId xmlns:a16="http://schemas.microsoft.com/office/drawing/2014/main" id="{3525A532-294B-4501-88A3-ACF1C6E5A864}"/>
                </a:ext>
              </a:extLst>
            </p:cNvPr>
            <p:cNvPicPr>
              <a:picLocks/>
            </p:cNvPicPr>
            <p:nvPr/>
          </p:nvPicPr>
          <p:blipFill>
            <a:blip r:embed="rId36"/>
            <a:stretch>
              <a:fillRect/>
            </a:stretch>
          </p:blipFill>
          <p:spPr>
            <a:xfrm>
              <a:off x="2788532" y="1165922"/>
              <a:ext cx="70489" cy="173849"/>
            </a:xfrm>
            <a:prstGeom prst="rect">
              <a:avLst/>
            </a:prstGeom>
            <a:effectLst/>
          </p:spPr>
        </p:pic>
        <p:pic>
          <p:nvPicPr>
            <p:cNvPr id="43" name="Shape" descr="Shape">
              <a:extLst>
                <a:ext uri="{FF2B5EF4-FFF2-40B4-BE49-F238E27FC236}">
                  <a16:creationId xmlns:a16="http://schemas.microsoft.com/office/drawing/2014/main" id="{1CDBEFF2-2251-45B5-8A8A-4C8E25CFA201}"/>
                </a:ext>
              </a:extLst>
            </p:cNvPr>
            <p:cNvPicPr>
              <a:picLocks/>
            </p:cNvPicPr>
            <p:nvPr/>
          </p:nvPicPr>
          <p:blipFill>
            <a:blip r:embed="rId37"/>
            <a:stretch>
              <a:fillRect/>
            </a:stretch>
          </p:blipFill>
          <p:spPr>
            <a:xfrm>
              <a:off x="2350482" y="1761474"/>
              <a:ext cx="663821" cy="130892"/>
            </a:xfrm>
            <a:prstGeom prst="rect">
              <a:avLst/>
            </a:prstGeom>
            <a:effectLst/>
          </p:spPr>
        </p:pic>
        <p:pic>
          <p:nvPicPr>
            <p:cNvPr id="44" name="Shape" descr="Shape">
              <a:extLst>
                <a:ext uri="{FF2B5EF4-FFF2-40B4-BE49-F238E27FC236}">
                  <a16:creationId xmlns:a16="http://schemas.microsoft.com/office/drawing/2014/main" id="{1851B3D2-067A-484F-A05E-068D96934507}"/>
                </a:ext>
              </a:extLst>
            </p:cNvPr>
            <p:cNvPicPr>
              <a:picLocks/>
            </p:cNvPicPr>
            <p:nvPr/>
          </p:nvPicPr>
          <p:blipFill>
            <a:blip r:embed="rId38"/>
            <a:stretch>
              <a:fillRect/>
            </a:stretch>
          </p:blipFill>
          <p:spPr>
            <a:xfrm>
              <a:off x="2316028" y="2238899"/>
              <a:ext cx="631329" cy="179718"/>
            </a:xfrm>
            <a:prstGeom prst="rect">
              <a:avLst/>
            </a:prstGeom>
            <a:effectLst/>
          </p:spPr>
        </p:pic>
        <p:pic>
          <p:nvPicPr>
            <p:cNvPr id="45" name="Shape" descr="Shape">
              <a:extLst>
                <a:ext uri="{FF2B5EF4-FFF2-40B4-BE49-F238E27FC236}">
                  <a16:creationId xmlns:a16="http://schemas.microsoft.com/office/drawing/2014/main" id="{3FD470CB-6BCC-47D4-8614-6C1C2C1A5359}"/>
                </a:ext>
              </a:extLst>
            </p:cNvPr>
            <p:cNvPicPr>
              <a:picLocks/>
            </p:cNvPicPr>
            <p:nvPr/>
          </p:nvPicPr>
          <p:blipFill>
            <a:blip r:embed="rId39"/>
            <a:stretch>
              <a:fillRect/>
            </a:stretch>
          </p:blipFill>
          <p:spPr>
            <a:xfrm>
              <a:off x="2409545" y="2007569"/>
              <a:ext cx="80332" cy="252811"/>
            </a:xfrm>
            <a:prstGeom prst="rect">
              <a:avLst/>
            </a:prstGeom>
            <a:effectLst/>
          </p:spPr>
        </p:pic>
        <p:pic>
          <p:nvPicPr>
            <p:cNvPr id="46" name="Shape" descr="Shape">
              <a:extLst>
                <a:ext uri="{FF2B5EF4-FFF2-40B4-BE49-F238E27FC236}">
                  <a16:creationId xmlns:a16="http://schemas.microsoft.com/office/drawing/2014/main" id="{59E7E6CD-2DD4-4210-A974-D1F9297322DA}"/>
                </a:ext>
              </a:extLst>
            </p:cNvPr>
            <p:cNvPicPr>
              <a:picLocks/>
            </p:cNvPicPr>
            <p:nvPr/>
          </p:nvPicPr>
          <p:blipFill>
            <a:blip r:embed="rId40"/>
            <a:stretch>
              <a:fillRect/>
            </a:stretch>
          </p:blipFill>
          <p:spPr>
            <a:xfrm>
              <a:off x="2419389" y="1996114"/>
              <a:ext cx="117452" cy="156209"/>
            </a:xfrm>
            <a:prstGeom prst="rect">
              <a:avLst/>
            </a:prstGeom>
            <a:effectLst/>
          </p:spPr>
        </p:pic>
        <p:pic>
          <p:nvPicPr>
            <p:cNvPr id="47" name="Shape" descr="Shape">
              <a:extLst>
                <a:ext uri="{FF2B5EF4-FFF2-40B4-BE49-F238E27FC236}">
                  <a16:creationId xmlns:a16="http://schemas.microsoft.com/office/drawing/2014/main" id="{7A5AE4EB-0683-4BA2-AF30-4816ED153691}"/>
                </a:ext>
              </a:extLst>
            </p:cNvPr>
            <p:cNvPicPr>
              <a:picLocks/>
            </p:cNvPicPr>
            <p:nvPr/>
          </p:nvPicPr>
          <p:blipFill>
            <a:blip r:embed="rId41"/>
            <a:stretch>
              <a:fillRect/>
            </a:stretch>
          </p:blipFill>
          <p:spPr>
            <a:xfrm>
              <a:off x="2521576" y="2017413"/>
              <a:ext cx="136057" cy="209179"/>
            </a:xfrm>
            <a:prstGeom prst="rect">
              <a:avLst/>
            </a:prstGeom>
            <a:effectLst/>
          </p:spPr>
        </p:pic>
        <p:pic>
          <p:nvPicPr>
            <p:cNvPr id="48" name="Shape" descr="Shape">
              <a:extLst>
                <a:ext uri="{FF2B5EF4-FFF2-40B4-BE49-F238E27FC236}">
                  <a16:creationId xmlns:a16="http://schemas.microsoft.com/office/drawing/2014/main" id="{EE00F640-4DE2-466A-BD26-FBBC5BD3FA17}"/>
                </a:ext>
              </a:extLst>
            </p:cNvPr>
            <p:cNvPicPr>
              <a:picLocks/>
            </p:cNvPicPr>
            <p:nvPr/>
          </p:nvPicPr>
          <p:blipFill>
            <a:blip r:embed="rId42"/>
            <a:stretch>
              <a:fillRect/>
            </a:stretch>
          </p:blipFill>
          <p:spPr>
            <a:xfrm>
              <a:off x="2655640" y="1987881"/>
              <a:ext cx="99610" cy="234553"/>
            </a:xfrm>
            <a:prstGeom prst="rect">
              <a:avLst/>
            </a:prstGeom>
            <a:effectLst/>
          </p:spPr>
        </p:pic>
        <p:pic>
          <p:nvPicPr>
            <p:cNvPr id="49" name="Shape" descr="Shape">
              <a:extLst>
                <a:ext uri="{FF2B5EF4-FFF2-40B4-BE49-F238E27FC236}">
                  <a16:creationId xmlns:a16="http://schemas.microsoft.com/office/drawing/2014/main" id="{82571C71-965E-47FC-BF8D-1A0F6CB217D7}"/>
                </a:ext>
              </a:extLst>
            </p:cNvPr>
            <p:cNvPicPr>
              <a:picLocks/>
            </p:cNvPicPr>
            <p:nvPr/>
          </p:nvPicPr>
          <p:blipFill>
            <a:blip r:embed="rId43"/>
            <a:stretch>
              <a:fillRect/>
            </a:stretch>
          </p:blipFill>
          <p:spPr>
            <a:xfrm>
              <a:off x="2650719" y="1959581"/>
              <a:ext cx="154605" cy="151516"/>
            </a:xfrm>
            <a:prstGeom prst="rect">
              <a:avLst/>
            </a:prstGeom>
            <a:effectLst/>
          </p:spPr>
        </p:pic>
        <p:pic>
          <p:nvPicPr>
            <p:cNvPr id="50" name="Shape" descr="Shape">
              <a:extLst>
                <a:ext uri="{FF2B5EF4-FFF2-40B4-BE49-F238E27FC236}">
                  <a16:creationId xmlns:a16="http://schemas.microsoft.com/office/drawing/2014/main" id="{BB6AD601-ACAA-4FF0-9089-FCDAD8D37533}"/>
                </a:ext>
              </a:extLst>
            </p:cNvPr>
            <p:cNvPicPr>
              <a:picLocks/>
            </p:cNvPicPr>
            <p:nvPr/>
          </p:nvPicPr>
          <p:blipFill>
            <a:blip r:embed="rId44"/>
            <a:stretch>
              <a:fillRect/>
            </a:stretch>
          </p:blipFill>
          <p:spPr>
            <a:xfrm>
              <a:off x="2306859" y="1830996"/>
              <a:ext cx="688335" cy="551195"/>
            </a:xfrm>
            <a:prstGeom prst="rect">
              <a:avLst/>
            </a:prstGeom>
            <a:effectLst/>
          </p:spPr>
        </p:pic>
        <p:pic>
          <p:nvPicPr>
            <p:cNvPr id="51" name="Shape" descr="Shape">
              <a:extLst>
                <a:ext uri="{FF2B5EF4-FFF2-40B4-BE49-F238E27FC236}">
                  <a16:creationId xmlns:a16="http://schemas.microsoft.com/office/drawing/2014/main" id="{82619663-0E33-419D-A5EB-31A7CD5B08DD}"/>
                </a:ext>
              </a:extLst>
            </p:cNvPr>
            <p:cNvPicPr>
              <a:picLocks/>
            </p:cNvPicPr>
            <p:nvPr/>
          </p:nvPicPr>
          <p:blipFill>
            <a:blip r:embed="rId45"/>
            <a:stretch>
              <a:fillRect/>
            </a:stretch>
          </p:blipFill>
          <p:spPr>
            <a:xfrm>
              <a:off x="3377703" y="656683"/>
              <a:ext cx="1333863" cy="2211555"/>
            </a:xfrm>
            <a:prstGeom prst="rect">
              <a:avLst/>
            </a:prstGeom>
            <a:effectLst/>
          </p:spPr>
        </p:pic>
        <p:pic>
          <p:nvPicPr>
            <p:cNvPr id="52" name="Line" descr="Line">
              <a:extLst>
                <a:ext uri="{FF2B5EF4-FFF2-40B4-BE49-F238E27FC236}">
                  <a16:creationId xmlns:a16="http://schemas.microsoft.com/office/drawing/2014/main" id="{C98AB751-2538-40A8-B416-C8B1CDF3AB2A}"/>
                </a:ext>
              </a:extLst>
            </p:cNvPr>
            <p:cNvPicPr>
              <a:picLocks/>
            </p:cNvPicPr>
            <p:nvPr/>
          </p:nvPicPr>
          <p:blipFill>
            <a:blip r:embed="rId46"/>
            <a:stretch>
              <a:fillRect/>
            </a:stretch>
          </p:blipFill>
          <p:spPr>
            <a:xfrm>
              <a:off x="5155181" y="786935"/>
              <a:ext cx="101601" cy="50801"/>
            </a:xfrm>
            <a:prstGeom prst="rect">
              <a:avLst/>
            </a:prstGeom>
            <a:effectLst/>
          </p:spPr>
        </p:pic>
        <p:pic>
          <p:nvPicPr>
            <p:cNvPr id="53" name="Shape" descr="Shape">
              <a:extLst>
                <a:ext uri="{FF2B5EF4-FFF2-40B4-BE49-F238E27FC236}">
                  <a16:creationId xmlns:a16="http://schemas.microsoft.com/office/drawing/2014/main" id="{A08FB08C-95BE-4E80-ADB0-E1890D2851D0}"/>
                </a:ext>
              </a:extLst>
            </p:cNvPr>
            <p:cNvPicPr>
              <a:picLocks/>
            </p:cNvPicPr>
            <p:nvPr/>
          </p:nvPicPr>
          <p:blipFill>
            <a:blip r:embed="rId47"/>
            <a:stretch>
              <a:fillRect/>
            </a:stretch>
          </p:blipFill>
          <p:spPr>
            <a:xfrm>
              <a:off x="5099510" y="772169"/>
              <a:ext cx="141716" cy="166081"/>
            </a:xfrm>
            <a:prstGeom prst="rect">
              <a:avLst/>
            </a:prstGeom>
            <a:effectLst/>
          </p:spPr>
        </p:pic>
        <p:pic>
          <p:nvPicPr>
            <p:cNvPr id="54" name="Shape" descr="Shape">
              <a:extLst>
                <a:ext uri="{FF2B5EF4-FFF2-40B4-BE49-F238E27FC236}">
                  <a16:creationId xmlns:a16="http://schemas.microsoft.com/office/drawing/2014/main" id="{C87BD2B2-A11D-4671-A22D-EFFDF096CDB0}"/>
                </a:ext>
              </a:extLst>
            </p:cNvPr>
            <p:cNvPicPr>
              <a:picLocks/>
            </p:cNvPicPr>
            <p:nvPr/>
          </p:nvPicPr>
          <p:blipFill>
            <a:blip r:embed="rId48"/>
            <a:stretch>
              <a:fillRect/>
            </a:stretch>
          </p:blipFill>
          <p:spPr>
            <a:xfrm>
              <a:off x="5001604" y="791857"/>
              <a:ext cx="433540" cy="1993855"/>
            </a:xfrm>
            <a:prstGeom prst="rect">
              <a:avLst/>
            </a:prstGeom>
            <a:effectLst/>
          </p:spPr>
        </p:pic>
        <p:pic>
          <p:nvPicPr>
            <p:cNvPr id="55" name="Shape" descr="Shape">
              <a:extLst>
                <a:ext uri="{FF2B5EF4-FFF2-40B4-BE49-F238E27FC236}">
                  <a16:creationId xmlns:a16="http://schemas.microsoft.com/office/drawing/2014/main" id="{14F81FF3-10E1-4BD4-B12C-F63C1E2F4D14}"/>
                </a:ext>
              </a:extLst>
            </p:cNvPr>
            <p:cNvPicPr>
              <a:picLocks/>
            </p:cNvPicPr>
            <p:nvPr/>
          </p:nvPicPr>
          <p:blipFill>
            <a:blip r:embed="rId49"/>
            <a:stretch>
              <a:fillRect/>
            </a:stretch>
          </p:blipFill>
          <p:spPr>
            <a:xfrm>
              <a:off x="5297830" y="1215141"/>
              <a:ext cx="144463" cy="518383"/>
            </a:xfrm>
            <a:prstGeom prst="rect">
              <a:avLst/>
            </a:prstGeom>
            <a:effectLst/>
          </p:spPr>
        </p:pic>
        <p:pic>
          <p:nvPicPr>
            <p:cNvPr id="56" name="Line" descr="Line">
              <a:extLst>
                <a:ext uri="{FF2B5EF4-FFF2-40B4-BE49-F238E27FC236}">
                  <a16:creationId xmlns:a16="http://schemas.microsoft.com/office/drawing/2014/main" id="{18A1B745-D05A-489D-95C3-73234586EC7C}"/>
                </a:ext>
              </a:extLst>
            </p:cNvPr>
            <p:cNvPicPr>
              <a:picLocks/>
            </p:cNvPicPr>
            <p:nvPr/>
          </p:nvPicPr>
          <p:blipFill>
            <a:blip r:embed="rId46"/>
            <a:stretch>
              <a:fillRect/>
            </a:stretch>
          </p:blipFill>
          <p:spPr>
            <a:xfrm>
              <a:off x="5243776" y="1195454"/>
              <a:ext cx="101601" cy="50801"/>
            </a:xfrm>
            <a:prstGeom prst="rect">
              <a:avLst/>
            </a:prstGeom>
            <a:effectLst/>
          </p:spPr>
        </p:pic>
        <p:pic>
          <p:nvPicPr>
            <p:cNvPr id="57" name="Shape" descr="Shape">
              <a:extLst>
                <a:ext uri="{FF2B5EF4-FFF2-40B4-BE49-F238E27FC236}">
                  <a16:creationId xmlns:a16="http://schemas.microsoft.com/office/drawing/2014/main" id="{B2F4F27C-9B98-47A2-BE53-C58F41F844A0}"/>
                </a:ext>
              </a:extLst>
            </p:cNvPr>
            <p:cNvPicPr>
              <a:picLocks/>
            </p:cNvPicPr>
            <p:nvPr/>
          </p:nvPicPr>
          <p:blipFill>
            <a:blip r:embed="rId50"/>
            <a:stretch>
              <a:fillRect/>
            </a:stretch>
          </p:blipFill>
          <p:spPr>
            <a:xfrm>
              <a:off x="689119" y="3090390"/>
              <a:ext cx="63323" cy="330450"/>
            </a:xfrm>
            <a:prstGeom prst="rect">
              <a:avLst/>
            </a:prstGeom>
            <a:effectLst/>
          </p:spPr>
        </p:pic>
        <p:pic>
          <p:nvPicPr>
            <p:cNvPr id="58" name="Shape" descr="Shape">
              <a:extLst>
                <a:ext uri="{FF2B5EF4-FFF2-40B4-BE49-F238E27FC236}">
                  <a16:creationId xmlns:a16="http://schemas.microsoft.com/office/drawing/2014/main" id="{A1CC7A9F-8319-40D3-A022-CCEC71B88371}"/>
                </a:ext>
              </a:extLst>
            </p:cNvPr>
            <p:cNvPicPr>
              <a:picLocks/>
            </p:cNvPicPr>
            <p:nvPr/>
          </p:nvPicPr>
          <p:blipFill>
            <a:blip r:embed="rId51"/>
            <a:stretch>
              <a:fillRect/>
            </a:stretch>
          </p:blipFill>
          <p:spPr>
            <a:xfrm>
              <a:off x="2468608" y="3051015"/>
              <a:ext cx="285715" cy="386367"/>
            </a:xfrm>
            <a:prstGeom prst="rect">
              <a:avLst/>
            </a:prstGeom>
            <a:effectLst/>
          </p:spPr>
        </p:pic>
        <p:pic>
          <p:nvPicPr>
            <p:cNvPr id="59" name="Shape" descr="Shape">
              <a:extLst>
                <a:ext uri="{FF2B5EF4-FFF2-40B4-BE49-F238E27FC236}">
                  <a16:creationId xmlns:a16="http://schemas.microsoft.com/office/drawing/2014/main" id="{093F73AB-1B14-4B4E-9E85-6622E7A311BD}"/>
                </a:ext>
              </a:extLst>
            </p:cNvPr>
            <p:cNvPicPr>
              <a:picLocks/>
            </p:cNvPicPr>
            <p:nvPr/>
          </p:nvPicPr>
          <p:blipFill>
            <a:blip r:embed="rId52"/>
            <a:stretch>
              <a:fillRect/>
            </a:stretch>
          </p:blipFill>
          <p:spPr>
            <a:xfrm>
              <a:off x="3891040" y="3072659"/>
              <a:ext cx="380569" cy="218264"/>
            </a:xfrm>
            <a:prstGeom prst="rect">
              <a:avLst/>
            </a:prstGeom>
            <a:effectLst/>
          </p:spPr>
        </p:pic>
        <p:pic>
          <p:nvPicPr>
            <p:cNvPr id="60" name="Shape" descr="Shape">
              <a:extLst>
                <a:ext uri="{FF2B5EF4-FFF2-40B4-BE49-F238E27FC236}">
                  <a16:creationId xmlns:a16="http://schemas.microsoft.com/office/drawing/2014/main" id="{2D9D0882-D515-40F1-AF3D-4B2CA2D20C5C}"/>
                </a:ext>
              </a:extLst>
            </p:cNvPr>
            <p:cNvPicPr>
              <a:picLocks/>
            </p:cNvPicPr>
            <p:nvPr/>
          </p:nvPicPr>
          <p:blipFill>
            <a:blip r:embed="rId53"/>
            <a:stretch>
              <a:fillRect/>
            </a:stretch>
          </p:blipFill>
          <p:spPr>
            <a:xfrm>
              <a:off x="4014088" y="3075624"/>
              <a:ext cx="90176" cy="410101"/>
            </a:xfrm>
            <a:prstGeom prst="rect">
              <a:avLst/>
            </a:prstGeom>
            <a:effectLst/>
          </p:spPr>
        </p:pic>
        <p:pic>
          <p:nvPicPr>
            <p:cNvPr id="61" name="Shape" descr="Shape">
              <a:extLst>
                <a:ext uri="{FF2B5EF4-FFF2-40B4-BE49-F238E27FC236}">
                  <a16:creationId xmlns:a16="http://schemas.microsoft.com/office/drawing/2014/main" id="{67251D38-4097-42A1-BD36-4C2243437C32}"/>
                </a:ext>
              </a:extLst>
            </p:cNvPr>
            <p:cNvPicPr>
              <a:picLocks/>
            </p:cNvPicPr>
            <p:nvPr/>
          </p:nvPicPr>
          <p:blipFill>
            <a:blip r:embed="rId54"/>
            <a:stretch>
              <a:fillRect/>
            </a:stretch>
          </p:blipFill>
          <p:spPr>
            <a:xfrm>
              <a:off x="4944329" y="3021893"/>
              <a:ext cx="256750" cy="70079"/>
            </a:xfrm>
            <a:prstGeom prst="rect">
              <a:avLst/>
            </a:prstGeom>
            <a:effectLst/>
          </p:spPr>
        </p:pic>
        <p:pic>
          <p:nvPicPr>
            <p:cNvPr id="62" name="Shape" descr="Shape">
              <a:extLst>
                <a:ext uri="{FF2B5EF4-FFF2-40B4-BE49-F238E27FC236}">
                  <a16:creationId xmlns:a16="http://schemas.microsoft.com/office/drawing/2014/main" id="{0C9F15CC-B67D-4EBD-B046-B18BA3DFB375}"/>
                </a:ext>
              </a:extLst>
            </p:cNvPr>
            <p:cNvPicPr>
              <a:picLocks/>
            </p:cNvPicPr>
            <p:nvPr/>
          </p:nvPicPr>
          <p:blipFill>
            <a:blip r:embed="rId55"/>
            <a:stretch>
              <a:fillRect/>
            </a:stretch>
          </p:blipFill>
          <p:spPr>
            <a:xfrm>
              <a:off x="4939407" y="3051015"/>
              <a:ext cx="295044" cy="362522"/>
            </a:xfrm>
            <a:prstGeom prst="rect">
              <a:avLst/>
            </a:prstGeom>
            <a:effectLst/>
          </p:spPr>
        </p:pic>
        <p:pic>
          <p:nvPicPr>
            <p:cNvPr id="63" name="Shape" descr="Shape">
              <a:extLst>
                <a:ext uri="{FF2B5EF4-FFF2-40B4-BE49-F238E27FC236}">
                  <a16:creationId xmlns:a16="http://schemas.microsoft.com/office/drawing/2014/main" id="{EBF2A10F-998F-41F5-BF56-03DFECAEB8D5}"/>
                </a:ext>
              </a:extLst>
            </p:cNvPr>
            <p:cNvPicPr>
              <a:picLocks/>
            </p:cNvPicPr>
            <p:nvPr/>
          </p:nvPicPr>
          <p:blipFill>
            <a:blip r:embed="rId56"/>
            <a:stretch>
              <a:fillRect/>
            </a:stretch>
          </p:blipFill>
          <p:spPr>
            <a:xfrm>
              <a:off x="589210" y="3124843"/>
              <a:ext cx="163232" cy="119708"/>
            </a:xfrm>
            <a:prstGeom prst="rect">
              <a:avLst/>
            </a:prstGeom>
            <a:effectLst/>
          </p:spPr>
        </p:pic>
        <p:pic>
          <p:nvPicPr>
            <p:cNvPr id="64" name="Shape" descr="Shape">
              <a:extLst>
                <a:ext uri="{FF2B5EF4-FFF2-40B4-BE49-F238E27FC236}">
                  <a16:creationId xmlns:a16="http://schemas.microsoft.com/office/drawing/2014/main" id="{CFAC8E19-4DCF-48C4-9EE5-7C7118FA9038}"/>
                </a:ext>
              </a:extLst>
            </p:cNvPr>
            <p:cNvPicPr>
              <a:picLocks/>
            </p:cNvPicPr>
            <p:nvPr/>
          </p:nvPicPr>
          <p:blipFill>
            <a:blip r:embed="rId57"/>
            <a:stretch>
              <a:fillRect/>
            </a:stretch>
          </p:blipFill>
          <p:spPr>
            <a:xfrm>
              <a:off x="588438" y="3370939"/>
              <a:ext cx="251280" cy="90176"/>
            </a:xfrm>
            <a:prstGeom prst="rect">
              <a:avLst/>
            </a:prstGeom>
            <a:effectLst/>
          </p:spPr>
        </p:pic>
        <p:pic>
          <p:nvPicPr>
            <p:cNvPr id="65" name="Shape" descr="Shape">
              <a:extLst>
                <a:ext uri="{FF2B5EF4-FFF2-40B4-BE49-F238E27FC236}">
                  <a16:creationId xmlns:a16="http://schemas.microsoft.com/office/drawing/2014/main" id="{F758EC14-4283-4C69-9655-1566EC1A31D2}"/>
                </a:ext>
              </a:extLst>
            </p:cNvPr>
            <p:cNvPicPr>
              <a:picLocks/>
            </p:cNvPicPr>
            <p:nvPr/>
          </p:nvPicPr>
          <p:blipFill>
            <a:blip r:embed="rId58"/>
            <a:stretch>
              <a:fillRect/>
            </a:stretch>
          </p:blipFill>
          <p:spPr>
            <a:xfrm>
              <a:off x="1629808" y="3073788"/>
              <a:ext cx="367878" cy="352874"/>
            </a:xfrm>
            <a:prstGeom prst="rect">
              <a:avLst/>
            </a:prstGeom>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91682-D696-470F-B27E-E7151B3DB035}"/>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2574CFE-7DA2-4255-BA3E-BAD4940E500B}"/>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id="{B01F024D-2080-4AD6-89AC-556FAA8ECCB6}"/>
              </a:ext>
            </a:extLst>
          </p:cNvPr>
          <p:cNvPicPr>
            <a:picLocks noChangeAspect="1"/>
          </p:cNvPicPr>
          <p:nvPr/>
        </p:nvPicPr>
        <p:blipFill rotWithShape="1">
          <a:blip r:embed="rId2"/>
          <a:srcRect t="52718" b="17949"/>
          <a:stretch/>
        </p:blipFill>
        <p:spPr>
          <a:xfrm>
            <a:off x="147225" y="1600200"/>
            <a:ext cx="8849550" cy="3671668"/>
          </a:xfrm>
          <a:prstGeom prst="rect">
            <a:avLst/>
          </a:prstGeom>
        </p:spPr>
      </p:pic>
    </p:spTree>
    <p:extLst>
      <p:ext uri="{BB962C8B-B14F-4D97-AF65-F5344CB8AC3E}">
        <p14:creationId xmlns:p14="http://schemas.microsoft.com/office/powerpoint/2010/main" val="156723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g6f495bdc35_0_2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196" name="Google Shape;196;g6f495bdc35_0_2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197" name="Google Shape;197;g6f495bdc35_0_2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6f495bdc35_0_0"/>
          <p:cNvPicPr preferRelativeResize="0"/>
          <p:nvPr/>
        </p:nvPicPr>
        <p:blipFill>
          <a:blip r:embed="rId3">
            <a:alphaModFix/>
          </a:blip>
          <a:stretch>
            <a:fillRect/>
          </a:stretch>
        </p:blipFill>
        <p:spPr>
          <a:xfrm>
            <a:off x="0" y="1510650"/>
            <a:ext cx="9143999" cy="4821178"/>
          </a:xfrm>
          <a:prstGeom prst="rect">
            <a:avLst/>
          </a:prstGeom>
          <a:noFill/>
          <a:ln>
            <a:noFill/>
          </a:ln>
        </p:spPr>
      </p:pic>
      <p:pic>
        <p:nvPicPr>
          <p:cNvPr id="4" name="Picture 3">
            <a:extLst>
              <a:ext uri="{FF2B5EF4-FFF2-40B4-BE49-F238E27FC236}">
                <a16:creationId xmlns:a16="http://schemas.microsoft.com/office/drawing/2014/main" id="{01433451-069F-4F1C-B0F4-BD428589BEE1}"/>
              </a:ext>
            </a:extLst>
          </p:cNvPr>
          <p:cNvPicPr>
            <a:picLocks noChangeAspect="1"/>
          </p:cNvPicPr>
          <p:nvPr/>
        </p:nvPicPr>
        <p:blipFill rotWithShape="1">
          <a:blip r:embed="rId4"/>
          <a:srcRect l="40184" t="-2221" b="91555"/>
          <a:stretch/>
        </p:blipFill>
        <p:spPr>
          <a:xfrm>
            <a:off x="4701039" y="-267285"/>
            <a:ext cx="4442960" cy="11206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Picture 1">
            <a:extLst>
              <a:ext uri="{FF2B5EF4-FFF2-40B4-BE49-F238E27FC236}">
                <a16:creationId xmlns:a16="http://schemas.microsoft.com/office/drawing/2014/main" id="{6BF56324-AE52-47C8-8E49-A22597735128}"/>
              </a:ext>
            </a:extLst>
          </p:cNvPr>
          <p:cNvPicPr>
            <a:picLocks noChangeAspect="1"/>
          </p:cNvPicPr>
          <p:nvPr/>
        </p:nvPicPr>
        <p:blipFill rotWithShape="1">
          <a:blip r:embed="rId3"/>
          <a:srcRect t="14634" b="46527"/>
          <a:stretch/>
        </p:blipFill>
        <p:spPr>
          <a:xfrm>
            <a:off x="0" y="1051560"/>
            <a:ext cx="9116413" cy="5008098"/>
          </a:xfrm>
          <a:prstGeom prst="rect">
            <a:avLst/>
          </a:prstGeom>
        </p:spPr>
      </p:pic>
      <p:pic>
        <p:nvPicPr>
          <p:cNvPr id="3" name="Picture 2">
            <a:extLst>
              <a:ext uri="{FF2B5EF4-FFF2-40B4-BE49-F238E27FC236}">
                <a16:creationId xmlns:a16="http://schemas.microsoft.com/office/drawing/2014/main" id="{C3183B72-3FF5-418A-BAB4-C96C5EC87FD0}"/>
              </a:ext>
            </a:extLst>
          </p:cNvPr>
          <p:cNvPicPr>
            <a:picLocks noChangeAspect="1"/>
          </p:cNvPicPr>
          <p:nvPr/>
        </p:nvPicPr>
        <p:blipFill rotWithShape="1">
          <a:blip r:embed="rId3"/>
          <a:srcRect l="40184" t="-2221" b="91555"/>
          <a:stretch/>
        </p:blipFill>
        <p:spPr>
          <a:xfrm>
            <a:off x="4673453" y="-322287"/>
            <a:ext cx="4442960" cy="11206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5" descr="StockSnap_KSEQKVZSNF-LR.jpg"/>
          <p:cNvPicPr preferRelativeResize="0"/>
          <p:nvPr/>
        </p:nvPicPr>
        <p:blipFill rotWithShape="1">
          <a:blip r:embed="rId3">
            <a:alphaModFix amt="85000"/>
          </a:blip>
          <a:srcRect/>
          <a:stretch/>
        </p:blipFill>
        <p:spPr>
          <a:xfrm>
            <a:off x="0" y="0"/>
            <a:ext cx="9144000" cy="6026823"/>
          </a:xfrm>
          <a:prstGeom prst="rect">
            <a:avLst/>
          </a:prstGeom>
          <a:noFill/>
          <a:ln>
            <a:noFill/>
          </a:ln>
        </p:spPr>
      </p:pic>
      <p:sp>
        <p:nvSpPr>
          <p:cNvPr id="109" name="Google Shape;109;p5"/>
          <p:cNvSpPr txBox="1"/>
          <p:nvPr/>
        </p:nvSpPr>
        <p:spPr>
          <a:xfrm>
            <a:off x="803651" y="2531237"/>
            <a:ext cx="7998189"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800"/>
              <a:buFont typeface="Arial"/>
              <a:buNone/>
            </a:pPr>
            <a:r>
              <a:rPr lang="en-US" sz="4800" b="1">
                <a:solidFill>
                  <a:schemeClr val="lt1"/>
                </a:solidFill>
                <a:latin typeface="Arial"/>
                <a:ea typeface="Arial"/>
                <a:cs typeface="Arial"/>
                <a:sym typeface="Arial"/>
              </a:rPr>
              <a:t>Les océans et les mers occupent </a:t>
            </a:r>
            <a:r>
              <a:rPr lang="en-US" sz="4800" b="1" u="sng">
                <a:solidFill>
                  <a:schemeClr val="lt1"/>
                </a:solidFill>
                <a:latin typeface="Arial"/>
                <a:ea typeface="Arial"/>
                <a:cs typeface="Arial"/>
                <a:sym typeface="Arial"/>
              </a:rPr>
              <a:t>plus des </a:t>
            </a:r>
            <a:endParaRPr/>
          </a:p>
          <a:p>
            <a:pPr marL="0" marR="0" lvl="0" indent="0" algn="ctr" rtl="0">
              <a:spcBef>
                <a:spcPts val="0"/>
              </a:spcBef>
              <a:spcAft>
                <a:spcPts val="0"/>
              </a:spcAft>
              <a:buClr>
                <a:schemeClr val="lt1"/>
              </a:buClr>
              <a:buSzPts val="4800"/>
              <a:buFont typeface="Arial"/>
              <a:buNone/>
            </a:pPr>
            <a:r>
              <a:rPr lang="en-US" sz="4800" b="1" u="sng">
                <a:solidFill>
                  <a:schemeClr val="lt1"/>
                </a:solidFill>
                <a:latin typeface="Arial"/>
                <a:ea typeface="Arial"/>
                <a:cs typeface="Arial"/>
                <a:sym typeface="Arial"/>
              </a:rPr>
              <a:t>deux tiers</a:t>
            </a:r>
            <a:r>
              <a:rPr lang="en-US" sz="4800" b="1">
                <a:solidFill>
                  <a:schemeClr val="lt1"/>
                </a:solidFill>
                <a:latin typeface="Arial"/>
                <a:ea typeface="Arial"/>
                <a:cs typeface="Arial"/>
                <a:sym typeface="Arial"/>
              </a:rPr>
              <a:t> de la surface </a:t>
            </a:r>
            <a:endParaRPr/>
          </a:p>
          <a:p>
            <a:pPr marL="0" marR="0" lvl="0" indent="0" algn="ctr" rtl="0">
              <a:spcBef>
                <a:spcPts val="0"/>
              </a:spcBef>
              <a:spcAft>
                <a:spcPts val="0"/>
              </a:spcAft>
              <a:buClr>
                <a:schemeClr val="lt1"/>
              </a:buClr>
              <a:buSzPts val="4800"/>
              <a:buFont typeface="Arial"/>
              <a:buNone/>
            </a:pPr>
            <a:r>
              <a:rPr lang="en-US" sz="4800" b="1">
                <a:solidFill>
                  <a:schemeClr val="lt1"/>
                </a:solidFill>
                <a:latin typeface="Arial"/>
                <a:ea typeface="Arial"/>
                <a:cs typeface="Arial"/>
                <a:sym typeface="Arial"/>
              </a:rPr>
              <a:t>de la planète!</a:t>
            </a:r>
            <a:endParaRPr/>
          </a:p>
          <a:p>
            <a:pPr marL="0" marR="0" lvl="0" indent="0" algn="ctr" rtl="0">
              <a:spcBef>
                <a:spcPts val="0"/>
              </a:spcBef>
              <a:spcAft>
                <a:spcPts val="0"/>
              </a:spcAft>
              <a:buClr>
                <a:schemeClr val="lt1"/>
              </a:buClr>
              <a:buSzPts val="4800"/>
              <a:buFont typeface="Arial"/>
              <a:buNone/>
            </a:pPr>
            <a:r>
              <a:rPr lang="en-US" sz="4800" b="1">
                <a:solidFill>
                  <a:schemeClr val="lt1"/>
                </a:solidFill>
                <a:latin typeface="Arial"/>
                <a:ea typeface="Arial"/>
                <a:cs typeface="Arial"/>
                <a:sym typeface="Arial"/>
              </a:rPr>
              <a:t>Tous les ans, </a:t>
            </a:r>
            <a:endParaRPr/>
          </a:p>
          <a:p>
            <a:pPr marL="0" marR="0" lvl="0" indent="0" algn="ctr" rtl="0">
              <a:spcBef>
                <a:spcPts val="0"/>
              </a:spcBef>
              <a:spcAft>
                <a:spcPts val="0"/>
              </a:spcAft>
              <a:buClr>
                <a:schemeClr val="lt1"/>
              </a:buClr>
              <a:buSzPts val="4800"/>
              <a:buFont typeface="Arial"/>
              <a:buNone/>
            </a:pPr>
            <a:r>
              <a:rPr lang="en-US" sz="4800" b="1" u="sng">
                <a:solidFill>
                  <a:schemeClr val="lt1"/>
                </a:solidFill>
                <a:latin typeface="Arial"/>
                <a:ea typeface="Arial"/>
                <a:cs typeface="Arial"/>
                <a:sym typeface="Arial"/>
              </a:rPr>
              <a:t>8 MILLIONS TONNES </a:t>
            </a:r>
            <a:endParaRPr/>
          </a:p>
          <a:p>
            <a:pPr marL="0" marR="0" lvl="0" indent="0" algn="ctr" rtl="0">
              <a:spcBef>
                <a:spcPts val="0"/>
              </a:spcBef>
              <a:spcAft>
                <a:spcPts val="0"/>
              </a:spcAft>
              <a:buClr>
                <a:schemeClr val="lt1"/>
              </a:buClr>
              <a:buSzPts val="4800"/>
              <a:buFont typeface="Arial"/>
              <a:buNone/>
            </a:pPr>
            <a:r>
              <a:rPr lang="en-US" sz="4800" b="1">
                <a:solidFill>
                  <a:schemeClr val="lt1"/>
                </a:solidFill>
                <a:latin typeface="Arial"/>
                <a:ea typeface="Arial"/>
                <a:cs typeface="Arial"/>
                <a:sym typeface="Arial"/>
              </a:rPr>
              <a:t>de plastique sont jetés dans nos océans.  </a:t>
            </a:r>
            <a:endParaRPr/>
          </a:p>
          <a:p>
            <a:pPr marL="0" marR="0" lvl="0" indent="0" algn="ctr" rtl="0">
              <a:spcBef>
                <a:spcPts val="0"/>
              </a:spcBef>
              <a:spcAft>
                <a:spcPts val="0"/>
              </a:spcAft>
              <a:buClr>
                <a:schemeClr val="dk1"/>
              </a:buClr>
              <a:buSzPts val="4800"/>
              <a:buFont typeface="Calibri"/>
              <a:buNone/>
            </a:pPr>
            <a:endParaRPr sz="4800" b="1">
              <a:solidFill>
                <a:schemeClr val="lt1"/>
              </a:solidFill>
              <a:latin typeface="Arial"/>
              <a:ea typeface="Arial"/>
              <a:cs typeface="Arial"/>
              <a:sym typeface="Arial"/>
            </a:endParaRPr>
          </a:p>
        </p:txBody>
      </p:sp>
      <p:sp>
        <p:nvSpPr>
          <p:cNvPr id="110" name="Google Shape;110;p5"/>
          <p:cNvSpPr txBox="1"/>
          <p:nvPr/>
        </p:nvSpPr>
        <p:spPr>
          <a:xfrm>
            <a:off x="2085607" y="6488516"/>
            <a:ext cx="4972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rPr>
              <a:t>https://www.youtube.com/watch?v=KCf-0hfyucc</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11" name="Google Shape;111;p5"/>
          <p:cNvSpPr txBox="1"/>
          <p:nvPr/>
        </p:nvSpPr>
        <p:spPr>
          <a:xfrm>
            <a:off x="48256" y="27020"/>
            <a:ext cx="44439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1</a:t>
            </a:r>
            <a:endParaRPr sz="1800" b="1">
              <a:solidFill>
                <a:srgbClr val="000000"/>
              </a:solidFill>
              <a:latin typeface="Calibri"/>
              <a:ea typeface="Calibri"/>
              <a:cs typeface="Calibri"/>
              <a:sym typeface="Calibri"/>
            </a:endParaRPr>
          </a:p>
        </p:txBody>
      </p:sp>
      <p:sp>
        <p:nvSpPr>
          <p:cNvPr id="112" name="Google Shape;112;p5"/>
          <p:cNvSpPr txBox="1"/>
          <p:nvPr/>
        </p:nvSpPr>
        <p:spPr>
          <a:xfrm>
            <a:off x="947510" y="6026826"/>
            <a:ext cx="68412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00527D"/>
                </a:solidFill>
                <a:latin typeface="Calibri"/>
                <a:ea typeface="Calibri"/>
                <a:cs typeface="Calibri"/>
                <a:sym typeface="Calibri"/>
              </a:rPr>
              <a:t>What can you understand?</a:t>
            </a:r>
            <a:endParaRPr sz="3000" b="1">
              <a:solidFill>
                <a:srgbClr val="00527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endParaRPr/>
          </a:p>
        </p:txBody>
      </p:sp>
      <p:sp>
        <p:nvSpPr>
          <p:cNvPr id="119" name="Google Shape;119;p5"/>
          <p:cNvSpPr txBox="1"/>
          <p:nvPr/>
        </p:nvSpPr>
        <p:spPr>
          <a:xfrm>
            <a:off x="457200" y="6064178"/>
            <a:ext cx="82296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527D"/>
                </a:solidFill>
                <a:latin typeface="Calibri"/>
                <a:ea typeface="Calibri"/>
                <a:cs typeface="Calibri"/>
                <a:sym typeface="Calibri"/>
              </a:rPr>
              <a:t>What happens every year on the 3</a:t>
            </a:r>
            <a:r>
              <a:rPr lang="en-US" sz="3000" b="1" i="0" u="none" strike="noStrike" cap="none" baseline="30000">
                <a:solidFill>
                  <a:srgbClr val="00527D"/>
                </a:solidFill>
                <a:latin typeface="Calibri"/>
                <a:ea typeface="Calibri"/>
                <a:cs typeface="Calibri"/>
                <a:sym typeface="Calibri"/>
              </a:rPr>
              <a:t>rd</a:t>
            </a:r>
            <a:r>
              <a:rPr lang="en-US" sz="3000" b="1" i="0" u="none" strike="noStrike" cap="none">
                <a:solidFill>
                  <a:srgbClr val="00527D"/>
                </a:solidFill>
                <a:latin typeface="Calibri"/>
                <a:ea typeface="Calibri"/>
                <a:cs typeface="Calibri"/>
                <a:sym typeface="Calibri"/>
              </a:rPr>
              <a:t> March?</a:t>
            </a:r>
            <a:endParaRPr sz="3000" b="1" i="0" u="none" strike="noStrike" cap="none">
              <a:solidFill>
                <a:srgbClr val="00527D"/>
              </a:solidFill>
              <a:latin typeface="Calibri"/>
              <a:ea typeface="Calibri"/>
              <a:cs typeface="Calibri"/>
              <a:sym typeface="Calibri"/>
            </a:endParaRPr>
          </a:p>
        </p:txBody>
      </p:sp>
      <p:pic>
        <p:nvPicPr>
          <p:cNvPr id="120" name="Google Shape;120;p5"/>
          <p:cNvPicPr preferRelativeResize="0"/>
          <p:nvPr/>
        </p:nvPicPr>
        <p:blipFill>
          <a:blip r:embed="rId3">
            <a:alphaModFix/>
          </a:blip>
          <a:stretch>
            <a:fillRect/>
          </a:stretch>
        </p:blipFill>
        <p:spPr>
          <a:xfrm>
            <a:off x="0" y="0"/>
            <a:ext cx="9144000" cy="6064175"/>
          </a:xfrm>
          <a:prstGeom prst="rect">
            <a:avLst/>
          </a:prstGeom>
          <a:noFill/>
          <a:ln>
            <a:noFill/>
          </a:ln>
        </p:spPr>
      </p:pic>
      <p:sp>
        <p:nvSpPr>
          <p:cNvPr id="121" name="Google Shape;121;p5"/>
          <p:cNvSpPr txBox="1"/>
          <p:nvPr/>
        </p:nvSpPr>
        <p:spPr>
          <a:xfrm>
            <a:off x="2313600" y="2344938"/>
            <a:ext cx="4516800" cy="13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FFFFFF"/>
                </a:solidFill>
                <a:latin typeface="Calibri"/>
                <a:ea typeface="Calibri"/>
                <a:cs typeface="Calibri"/>
                <a:sym typeface="Calibri"/>
              </a:rPr>
              <a:t>La vie aquatique</a:t>
            </a:r>
            <a:endParaRPr sz="4500" b="1">
              <a:solidFill>
                <a:srgbClr val="FFFFFF"/>
              </a:solidFill>
              <a:latin typeface="Calibri"/>
              <a:ea typeface="Calibri"/>
              <a:cs typeface="Calibri"/>
              <a:sym typeface="Calibri"/>
            </a:endParaRPr>
          </a:p>
          <a:p>
            <a:pPr marL="0" lvl="0" indent="0" algn="l" rtl="0">
              <a:spcBef>
                <a:spcPts val="0"/>
              </a:spcBef>
              <a:spcAft>
                <a:spcPts val="0"/>
              </a:spcAft>
              <a:buNone/>
            </a:pPr>
            <a:r>
              <a:rPr lang="en-US" sz="2600" b="1">
                <a:solidFill>
                  <a:srgbClr val="FFFFFF"/>
                </a:solidFill>
                <a:latin typeface="Calibri"/>
                <a:ea typeface="Calibri"/>
                <a:cs typeface="Calibri"/>
                <a:sym typeface="Calibri"/>
              </a:rPr>
              <a:t>pour les hommes et la planète</a:t>
            </a:r>
            <a:endParaRPr sz="2600" b="1">
              <a:solidFill>
                <a:srgbClr val="FFFFFF"/>
              </a:solidFill>
              <a:latin typeface="Calibri"/>
              <a:ea typeface="Calibri"/>
              <a:cs typeface="Calibri"/>
              <a:sym typeface="Calibri"/>
            </a:endParaRPr>
          </a:p>
        </p:txBody>
      </p:sp>
      <p:sp>
        <p:nvSpPr>
          <p:cNvPr id="122" name="Google Shape;122;p5"/>
          <p:cNvSpPr txBox="1"/>
          <p:nvPr/>
        </p:nvSpPr>
        <p:spPr>
          <a:xfrm>
            <a:off x="877925" y="139950"/>
            <a:ext cx="6819900" cy="10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FFFFFF"/>
                </a:solidFill>
                <a:latin typeface="Calibri"/>
                <a:ea typeface="Calibri"/>
                <a:cs typeface="Calibri"/>
                <a:sym typeface="Calibri"/>
              </a:rPr>
              <a:t>JOURNÉE MONDIALE DE LA VIE SAUVAGE</a:t>
            </a:r>
            <a:endParaRPr sz="2800" b="1">
              <a:solidFill>
                <a:srgbClr val="FFFFFF"/>
              </a:solidFill>
              <a:latin typeface="Calibri"/>
              <a:ea typeface="Calibri"/>
              <a:cs typeface="Calibri"/>
              <a:sym typeface="Calibri"/>
            </a:endParaRPr>
          </a:p>
          <a:p>
            <a:pPr marL="0" lvl="0" indent="0" algn="l" rtl="0">
              <a:spcBef>
                <a:spcPts val="0"/>
              </a:spcBef>
              <a:spcAft>
                <a:spcPts val="0"/>
              </a:spcAft>
              <a:buNone/>
            </a:pPr>
            <a:r>
              <a:rPr lang="en-US" sz="2800" b="1">
                <a:solidFill>
                  <a:srgbClr val="FFFFFF"/>
                </a:solidFill>
                <a:latin typeface="Calibri"/>
                <a:ea typeface="Calibri"/>
                <a:cs typeface="Calibri"/>
                <a:sym typeface="Calibri"/>
              </a:rPr>
              <a:t>3 MARS</a:t>
            </a:r>
            <a:endParaRPr sz="2800" b="1">
              <a:solidFill>
                <a:srgbClr val="FFFFFF"/>
              </a:solidFill>
              <a:latin typeface="Calibri"/>
              <a:ea typeface="Calibri"/>
              <a:cs typeface="Calibri"/>
              <a:sym typeface="Calibri"/>
            </a:endParaRPr>
          </a:p>
        </p:txBody>
      </p:sp>
      <p:sp>
        <p:nvSpPr>
          <p:cNvPr id="123" name="Google Shape;123;p5"/>
          <p:cNvSpPr txBox="1"/>
          <p:nvPr/>
        </p:nvSpPr>
        <p:spPr>
          <a:xfrm>
            <a:off x="48256" y="27020"/>
            <a:ext cx="4443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p:nvPr/>
        </p:nvSpPr>
        <p:spPr>
          <a:xfrm>
            <a:off x="684827" y="0"/>
            <a:ext cx="760780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527D"/>
              </a:solidFill>
              <a:latin typeface="Calibri"/>
              <a:ea typeface="Calibri"/>
              <a:cs typeface="Calibri"/>
              <a:sym typeface="Calibri"/>
            </a:endParaRPr>
          </a:p>
        </p:txBody>
      </p:sp>
      <p:pic>
        <p:nvPicPr>
          <p:cNvPr id="128" name="Google Shape;128;p6"/>
          <p:cNvPicPr preferRelativeResize="0"/>
          <p:nvPr/>
        </p:nvPicPr>
        <p:blipFill>
          <a:blip r:embed="rId3">
            <a:alphaModFix/>
          </a:blip>
          <a:stretch>
            <a:fillRect/>
          </a:stretch>
        </p:blipFill>
        <p:spPr>
          <a:xfrm>
            <a:off x="0" y="0"/>
            <a:ext cx="9144000" cy="6858000"/>
          </a:xfrm>
          <a:prstGeom prst="rect">
            <a:avLst/>
          </a:prstGeom>
          <a:noFill/>
          <a:ln>
            <a:noFill/>
          </a:ln>
        </p:spPr>
      </p:pic>
      <p:sp>
        <p:nvSpPr>
          <p:cNvPr id="129" name="Google Shape;129;p6"/>
          <p:cNvSpPr txBox="1"/>
          <p:nvPr/>
        </p:nvSpPr>
        <p:spPr>
          <a:xfrm>
            <a:off x="812050" y="241775"/>
            <a:ext cx="4506600" cy="13740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FFFF"/>
                </a:solidFill>
                <a:latin typeface="Calibri"/>
                <a:ea typeface="Calibri"/>
                <a:cs typeface="Calibri"/>
                <a:sym typeface="Calibri"/>
              </a:rPr>
              <a:t> </a:t>
            </a:r>
            <a:r>
              <a:rPr lang="en-US" sz="2300" b="1">
                <a:solidFill>
                  <a:srgbClr val="FFFFFF"/>
                </a:solidFill>
                <a:latin typeface="Calibri"/>
                <a:ea typeface="Calibri"/>
                <a:cs typeface="Calibri"/>
                <a:sym typeface="Calibri"/>
              </a:rPr>
              <a:t>Journée internationale </a:t>
            </a:r>
            <a:endParaRPr sz="2300" b="1">
              <a:solidFill>
                <a:srgbClr val="FFFFFF"/>
              </a:solidFill>
              <a:latin typeface="Calibri"/>
              <a:ea typeface="Calibri"/>
              <a:cs typeface="Calibri"/>
              <a:sym typeface="Calibri"/>
            </a:endParaRPr>
          </a:p>
          <a:p>
            <a:pPr marL="0" lvl="0" indent="0" algn="l" rtl="0">
              <a:spcBef>
                <a:spcPts val="0"/>
              </a:spcBef>
              <a:spcAft>
                <a:spcPts val="0"/>
              </a:spcAft>
              <a:buNone/>
            </a:pPr>
            <a:r>
              <a:rPr lang="en-US" sz="2300" b="1">
                <a:solidFill>
                  <a:srgbClr val="FFFFFF"/>
                </a:solidFill>
                <a:latin typeface="Calibri"/>
                <a:ea typeface="Calibri"/>
                <a:cs typeface="Calibri"/>
                <a:sym typeface="Calibri"/>
              </a:rPr>
              <a:t> de la vie sauvage </a:t>
            </a:r>
            <a:endParaRPr sz="2300" b="1">
              <a:solidFill>
                <a:srgbClr val="FFFFFF"/>
              </a:solidFill>
              <a:latin typeface="Calibri"/>
              <a:ea typeface="Calibri"/>
              <a:cs typeface="Calibri"/>
              <a:sym typeface="Calibri"/>
            </a:endParaRPr>
          </a:p>
          <a:p>
            <a:pPr marL="0" lvl="0" indent="0" algn="l" rtl="0">
              <a:spcBef>
                <a:spcPts val="0"/>
              </a:spcBef>
              <a:spcAft>
                <a:spcPts val="0"/>
              </a:spcAft>
              <a:buNone/>
            </a:pPr>
            <a:r>
              <a:rPr lang="en-US" sz="2300" b="1">
                <a:solidFill>
                  <a:srgbClr val="FFFFFF"/>
                </a:solidFill>
                <a:latin typeface="Calibri"/>
                <a:ea typeface="Calibri"/>
                <a:cs typeface="Calibri"/>
                <a:sym typeface="Calibri"/>
              </a:rPr>
              <a:t> 3 mars</a:t>
            </a:r>
            <a:endParaRPr sz="2300" b="1">
              <a:solidFill>
                <a:srgbClr val="FFFFFF"/>
              </a:solidFill>
              <a:latin typeface="Calibri"/>
              <a:ea typeface="Calibri"/>
              <a:cs typeface="Calibri"/>
              <a:sym typeface="Calibri"/>
            </a:endParaRPr>
          </a:p>
        </p:txBody>
      </p:sp>
      <p:sp>
        <p:nvSpPr>
          <p:cNvPr id="130" name="Google Shape;130;p6"/>
          <p:cNvSpPr txBox="1"/>
          <p:nvPr/>
        </p:nvSpPr>
        <p:spPr>
          <a:xfrm>
            <a:off x="506850" y="5293000"/>
            <a:ext cx="8130300" cy="12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u="sng">
                <a:solidFill>
                  <a:srgbClr val="FFFFFF"/>
                </a:solidFill>
                <a:latin typeface="Calibri"/>
                <a:ea typeface="Calibri"/>
                <a:cs typeface="Calibri"/>
                <a:sym typeface="Calibri"/>
              </a:rPr>
              <a:t>La vie aquatique: pour les hommes et la planète</a:t>
            </a:r>
            <a:endParaRPr sz="2700" u="sng">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Les stocks de poissons paraissent intarissables.</a:t>
            </a:r>
            <a:endParaRPr sz="2000">
              <a:solidFill>
                <a:srgbClr val="FFFFFF"/>
              </a:solidFill>
              <a:latin typeface="Calibri"/>
              <a:ea typeface="Calibri"/>
              <a:cs typeface="Calibri"/>
              <a:sym typeface="Calibri"/>
            </a:endParaRPr>
          </a:p>
          <a:p>
            <a:pPr marL="0" lvl="0" indent="0" algn="ctr" rtl="0">
              <a:spcBef>
                <a:spcPts val="0"/>
              </a:spcBef>
              <a:spcAft>
                <a:spcPts val="0"/>
              </a:spcAft>
              <a:buNone/>
            </a:pPr>
            <a:r>
              <a:rPr lang="en-US" sz="2000">
                <a:solidFill>
                  <a:srgbClr val="FFFFFF"/>
                </a:solidFill>
                <a:latin typeface="Calibri"/>
                <a:ea typeface="Calibri"/>
                <a:cs typeface="Calibri"/>
                <a:sym typeface="Calibri"/>
              </a:rPr>
              <a:t>Ne vous y trompez pas, plus de 30% sont surexploités.</a:t>
            </a:r>
            <a:endParaRPr sz="2000">
              <a:solidFill>
                <a:srgbClr val="FFFFFF"/>
              </a:solidFill>
              <a:latin typeface="Calibri"/>
              <a:ea typeface="Calibri"/>
              <a:cs typeface="Calibri"/>
              <a:sym typeface="Calibri"/>
            </a:endParaRPr>
          </a:p>
        </p:txBody>
      </p:sp>
      <p:sp>
        <p:nvSpPr>
          <p:cNvPr id="131" name="Google Shape;131;p6"/>
          <p:cNvSpPr txBox="1"/>
          <p:nvPr/>
        </p:nvSpPr>
        <p:spPr>
          <a:xfrm>
            <a:off x="48256" y="27020"/>
            <a:ext cx="444300" cy="3693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3</a:t>
            </a: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p:nvPr/>
        </p:nvSpPr>
        <p:spPr>
          <a:xfrm>
            <a:off x="200400" y="1413900"/>
            <a:ext cx="8750700" cy="4798500"/>
          </a:xfrm>
          <a:prstGeom prst="roundRect">
            <a:avLst>
              <a:gd name="adj" fmla="val 129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n-US" sz="4000" b="1">
                <a:solidFill>
                  <a:srgbClr val="00527D"/>
                </a:solidFill>
              </a:rPr>
              <a:t>Ex de traduction: L’océan est fragile</a:t>
            </a:r>
            <a:endParaRPr sz="4000" b="1">
              <a:solidFill>
                <a:srgbClr val="00527D"/>
              </a:solidFill>
            </a:endParaRPr>
          </a:p>
        </p:txBody>
      </p:sp>
      <p:sp>
        <p:nvSpPr>
          <p:cNvPr id="137" name="Google Shape;137;p8"/>
          <p:cNvSpPr txBox="1">
            <a:spLocks noGrp="1"/>
          </p:cNvSpPr>
          <p:nvPr>
            <p:ph type="body" idx="1"/>
          </p:nvPr>
        </p:nvSpPr>
        <p:spPr>
          <a:xfrm>
            <a:off x="282225" y="1600200"/>
            <a:ext cx="8512800" cy="4853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n-US"/>
              <a:t>Selon </a:t>
            </a:r>
            <a:r>
              <a:rPr lang="en-US">
                <a:solidFill>
                  <a:srgbClr val="FF0000"/>
                </a:solidFill>
              </a:rPr>
              <a:t>Philippe Poupon</a:t>
            </a:r>
            <a:r>
              <a:rPr lang="en-US"/>
              <a:t>, qui est parti en 2012 avec</a:t>
            </a:r>
            <a:endParaRPr/>
          </a:p>
          <a:p>
            <a:pPr marL="342900" lvl="0" indent="-342900" algn="l" rtl="0">
              <a:spcBef>
                <a:spcPts val="640"/>
              </a:spcBef>
              <a:spcAft>
                <a:spcPts val="0"/>
              </a:spcAft>
              <a:buClr>
                <a:schemeClr val="dk1"/>
              </a:buClr>
              <a:buSzPts val="3200"/>
              <a:buNone/>
            </a:pPr>
            <a:r>
              <a:rPr lang="en-US"/>
              <a:t>sa famille en </a:t>
            </a:r>
            <a:r>
              <a:rPr lang="en-US" u="sng">
                <a:solidFill>
                  <a:schemeClr val="hlink"/>
                </a:solidFill>
                <a:hlinkClick r:id="rId3"/>
              </a:rPr>
              <a:t>expédition dans l’océan Antarctique</a:t>
            </a:r>
            <a:r>
              <a:rPr lang="en-US"/>
              <a:t>:</a:t>
            </a:r>
            <a:endParaRPr/>
          </a:p>
          <a:p>
            <a:pPr marL="342900" lvl="0" indent="-342900" algn="l" rtl="0">
              <a:spcBef>
                <a:spcPts val="640"/>
              </a:spcBef>
              <a:spcAft>
                <a:spcPts val="0"/>
              </a:spcAft>
              <a:buClr>
                <a:schemeClr val="dk1"/>
              </a:buClr>
              <a:buSzPts val="3200"/>
              <a:buNone/>
            </a:pPr>
            <a:r>
              <a:rPr lang="en-US"/>
              <a:t>	</a:t>
            </a:r>
            <a:r>
              <a:rPr lang="en-US" b="1"/>
              <a:t>“L’océan, c’est tout un monde! Il y vit des oiseaux, des poissons, des plantes …Malheureusement, il y a aussi de plus en plus de déchets plastique.  Quand on voit une tortue qui s’étouffe avec un sac, on prend conscience de la fragilité du monde marin.”</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9" descr="Garbage, Environment, Beach, Pollution, Waste"/>
          <p:cNvPicPr preferRelativeResize="0"/>
          <p:nvPr/>
        </p:nvPicPr>
        <p:blipFill rotWithShape="1">
          <a:blip r:embed="rId3">
            <a:alphaModFix/>
          </a:blip>
          <a:srcRect r="8384"/>
          <a:stretch/>
        </p:blipFill>
        <p:spPr>
          <a:xfrm>
            <a:off x="-1" y="0"/>
            <a:ext cx="9215119"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0" descr="Pollution, Trash, Garbage, Ocean, Plastic, Waste"/>
          <p:cNvPicPr preferRelativeResize="0"/>
          <p:nvPr/>
        </p:nvPicPr>
        <p:blipFill rotWithShape="1">
          <a:blip r:embed="rId3">
            <a:alphaModFix/>
          </a:blip>
          <a:srcRect l="25931" r="11111"/>
          <a:stretch/>
        </p:blipFill>
        <p:spPr>
          <a:xfrm>
            <a:off x="9236" y="-19185"/>
            <a:ext cx="9135186" cy="687718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619</Words>
  <Application>Microsoft Office PowerPoint</Application>
  <PresentationFormat>On-screen Show (4:3)</PresentationFormat>
  <Paragraphs>65</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Ex de traduction: L’océan est fragile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dc:creator>
  <cp:lastModifiedBy>Hannah Langdana</cp:lastModifiedBy>
  <cp:revision>5</cp:revision>
  <dcterms:created xsi:type="dcterms:W3CDTF">2020-01-15T14:35:49Z</dcterms:created>
  <dcterms:modified xsi:type="dcterms:W3CDTF">2020-10-13T15:32:27Z</dcterms:modified>
</cp:coreProperties>
</file>