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jRPfEL03lmbzIi5L2lyGoAZKCe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78D33F-038C-4070-9006-4F2A07158BFB}">
  <a:tblStyle styleId="{F278D33F-038C-4070-9006-4F2A07158BF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sual.ly/community/Infographics/human-rights/invertir-en-las-ni%C3%B1-es-hacer-lo-correcto-y-lo-inteligent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sual.ly/community/Infographics/human-rights/invertir-en-las-ni%C3%B1-es-hacer-lo-correcto-y-lo-inteligent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sual.ly/community/Infographics/human-rights/invertir-en-las-ni%C3%B1-es-hacer-lo-correcto-y-lo-inteligent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https://pixabay.com/de/photos/klassenzimmer-schule-bildung-lernen-2093743/</a:t>
            </a:r>
            <a:endParaRPr/>
          </a:p>
        </p:txBody>
      </p:sp>
      <p:sp>
        <p:nvSpPr>
          <p:cNvPr id="202" name="Google Shape;2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Answers</a:t>
            </a:r>
            <a:endParaRPr/>
          </a:p>
        </p:txBody>
      </p:sp>
      <p:sp>
        <p:nvSpPr>
          <p:cNvPr id="269" name="Google Shape;26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Infographic taken from </a:t>
            </a:r>
            <a:r>
              <a:rPr lang="en" u="sng">
                <a:solidFill>
                  <a:schemeClr val="hlink"/>
                </a:solidFill>
                <a:hlinkClick r:id="rId2"/>
              </a:rPr>
              <a:t>https://visual.ly/community/Infographics/human-rights/invertir-en-las-ni%C3%B1-es-hacer-lo-correcto-y-lo-inteligente</a:t>
            </a:r>
            <a:endParaRPr/>
          </a:p>
          <a:p>
            <a:pPr indent="0" lvl="0" marL="0" rtl="0" algn="l">
              <a:lnSpc>
                <a:spcPct val="100000"/>
              </a:lnSpc>
              <a:spcBef>
                <a:spcPts val="0"/>
              </a:spcBef>
              <a:spcAft>
                <a:spcPts val="0"/>
              </a:spcAft>
              <a:buClr>
                <a:schemeClr val="dk1"/>
              </a:buClr>
              <a:buSzPts val="1200"/>
              <a:buFont typeface="Calibri"/>
              <a:buNone/>
            </a:pPr>
            <a:r>
              <a:rPr lang="en"/>
              <a:t>Why it is important to invest in girls </a:t>
            </a:r>
            <a:endParaRPr/>
          </a:p>
          <a:p>
            <a:pPr indent="0" lvl="0" marL="0" rtl="0" algn="l">
              <a:lnSpc>
                <a:spcPct val="100000"/>
              </a:lnSpc>
              <a:spcBef>
                <a:spcPts val="0"/>
              </a:spcBef>
              <a:spcAft>
                <a:spcPts val="0"/>
              </a:spcAft>
              <a:buClr>
                <a:schemeClr val="dk1"/>
              </a:buClr>
              <a:buSzPts val="1200"/>
              <a:buFont typeface="Calibri"/>
              <a:buNone/>
            </a:pPr>
            <a:r>
              <a:rPr lang="en"/>
              <a:t>Explore the attitudes as a class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
              <a:t>https://visual.ly/community/Infographics/human-rights/invertir-en-las-niñ-es-hacer-lo-correcto-y-lo-inteligente </a:t>
            </a:r>
            <a:endParaRPr/>
          </a:p>
        </p:txBody>
      </p:sp>
      <p:sp>
        <p:nvSpPr>
          <p:cNvPr id="287" name="Google Shape;28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Infographic taken from </a:t>
            </a:r>
            <a:r>
              <a:rPr lang="en" u="sng">
                <a:solidFill>
                  <a:schemeClr val="hlink"/>
                </a:solidFill>
                <a:hlinkClick r:id="rId2"/>
              </a:rPr>
              <a:t>https://visual.ly/community/Infographics/human-rights/invertir-en-las-ni%C3%B1-es-hacer-lo-correcto-y-lo-inteligente</a:t>
            </a:r>
            <a:endParaRPr/>
          </a:p>
          <a:p>
            <a:pPr indent="0" lvl="0" marL="0" rtl="0" algn="l">
              <a:lnSpc>
                <a:spcPct val="100000"/>
              </a:lnSpc>
              <a:spcBef>
                <a:spcPts val="0"/>
              </a:spcBef>
              <a:spcAft>
                <a:spcPts val="0"/>
              </a:spcAft>
              <a:buClr>
                <a:schemeClr val="dk1"/>
              </a:buClr>
              <a:buSzPts val="1200"/>
              <a:buFont typeface="Calibri"/>
              <a:buNone/>
            </a:pPr>
            <a:r>
              <a:rPr lang="en"/>
              <a:t>Why it is important to invest in girls </a:t>
            </a:r>
            <a:endParaRPr/>
          </a:p>
          <a:p>
            <a:pPr indent="0" lvl="0" marL="0" rtl="0" algn="l">
              <a:lnSpc>
                <a:spcPct val="100000"/>
              </a:lnSpc>
              <a:spcBef>
                <a:spcPts val="0"/>
              </a:spcBef>
              <a:spcAft>
                <a:spcPts val="0"/>
              </a:spcAft>
              <a:buClr>
                <a:schemeClr val="dk1"/>
              </a:buClr>
              <a:buSzPts val="1200"/>
              <a:buFont typeface="Calibri"/>
              <a:buNone/>
            </a:pPr>
            <a:r>
              <a:rPr lang="en"/>
              <a:t>Explore the attitudes as a class</a:t>
            </a:r>
            <a:endParaRPr/>
          </a:p>
        </p:txBody>
      </p:sp>
      <p:sp>
        <p:nvSpPr>
          <p:cNvPr id="294" name="Google Shape;29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Infographic taken from </a:t>
            </a:r>
            <a:r>
              <a:rPr lang="en" u="sng">
                <a:solidFill>
                  <a:schemeClr val="hlink"/>
                </a:solidFill>
                <a:hlinkClick r:id="rId2"/>
              </a:rPr>
              <a:t>https://visual.ly/community/Infographics/human-rights/invertir-en-las-ni%C3%B1-es-hacer-lo-correcto-y-lo-inteligente</a:t>
            </a:r>
            <a:endParaRPr/>
          </a:p>
          <a:p>
            <a:pPr indent="0" lvl="0" marL="0" rtl="0" algn="l">
              <a:lnSpc>
                <a:spcPct val="100000"/>
              </a:lnSpc>
              <a:spcBef>
                <a:spcPts val="0"/>
              </a:spcBef>
              <a:spcAft>
                <a:spcPts val="0"/>
              </a:spcAft>
              <a:buClr>
                <a:schemeClr val="dk1"/>
              </a:buClr>
              <a:buSzPts val="1200"/>
              <a:buFont typeface="Calibri"/>
              <a:buNone/>
            </a:pPr>
            <a:r>
              <a:rPr lang="en"/>
              <a:t>Why it is important to invest in girls </a:t>
            </a:r>
            <a:endParaRPr/>
          </a:p>
          <a:p>
            <a:pPr indent="0" lvl="0" marL="0" rtl="0" algn="l">
              <a:lnSpc>
                <a:spcPct val="100000"/>
              </a:lnSpc>
              <a:spcBef>
                <a:spcPts val="0"/>
              </a:spcBef>
              <a:spcAft>
                <a:spcPts val="0"/>
              </a:spcAft>
              <a:buClr>
                <a:schemeClr val="dk1"/>
              </a:buClr>
              <a:buSzPts val="1200"/>
              <a:buFont typeface="Calibri"/>
              <a:buNone/>
            </a:pPr>
            <a:r>
              <a:rPr lang="en"/>
              <a:t>Explore the attitudes as a class</a:t>
            </a:r>
            <a:endParaRPr/>
          </a:p>
        </p:txBody>
      </p:sp>
      <p:sp>
        <p:nvSpPr>
          <p:cNvPr id="301" name="Google Shape;30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El Drecho a la Educación de las Personas con Discapacidad Image from Canva</a:t>
            </a:r>
            <a:endParaRPr/>
          </a:p>
        </p:txBody>
      </p:sp>
      <p:sp>
        <p:nvSpPr>
          <p:cNvPr id="307" name="Google Shape;3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1" name="Google Shape;21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8" name="Google Shape;21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Cut up the 12 statements (6 Spanish and 6 English and match them – follow on with a discussion in English</a:t>
            </a:r>
            <a:endParaRPr/>
          </a:p>
          <a:p>
            <a:pPr indent="0" lvl="0" marL="0" rtl="0" algn="l">
              <a:lnSpc>
                <a:spcPct val="100000"/>
              </a:lnSpc>
              <a:spcBef>
                <a:spcPts val="0"/>
              </a:spcBef>
              <a:spcAft>
                <a:spcPts val="0"/>
              </a:spcAft>
              <a:buClr>
                <a:schemeClr val="dk1"/>
              </a:buClr>
              <a:buSzPts val="1200"/>
              <a:buFont typeface="Calibri"/>
              <a:buNone/>
            </a:pPr>
            <a:r>
              <a:rPr lang="en"/>
              <a:t>Question prompts: Is this fair? Are they surprised? Shocked? Saddened? What are the possible consequences of these statistics?</a:t>
            </a:r>
            <a:endParaRPr/>
          </a:p>
        </p:txBody>
      </p:sp>
      <p:sp>
        <p:nvSpPr>
          <p:cNvPr id="225" name="Google Shape;22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Cut up the 12 statements (6 Spanish and 6 English and match them – follow on with a discussion in English</a:t>
            </a:r>
            <a:endParaRPr/>
          </a:p>
          <a:p>
            <a:pPr indent="0" lvl="0" marL="0" rtl="0" algn="l">
              <a:lnSpc>
                <a:spcPct val="100000"/>
              </a:lnSpc>
              <a:spcBef>
                <a:spcPts val="0"/>
              </a:spcBef>
              <a:spcAft>
                <a:spcPts val="0"/>
              </a:spcAft>
              <a:buClr>
                <a:schemeClr val="dk1"/>
              </a:buClr>
              <a:buSzPts val="1200"/>
              <a:buFont typeface="Calibri"/>
              <a:buNone/>
            </a:pPr>
            <a:r>
              <a:rPr lang="en"/>
              <a:t>Question prompts: Is this fair? Are they surprised? Shocked? Saddened? What are the possible consequences of these statistics?</a:t>
            </a:r>
            <a:endParaRPr/>
          </a:p>
        </p:txBody>
      </p:sp>
      <p:sp>
        <p:nvSpPr>
          <p:cNvPr id="232" name="Google Shape;23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Find the Spanish for…the main facts and figures – 2 versions – easy with clues in the form of the text line number and harder with no clues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9" name="Google Shape;23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Find the Spanish for…the main facts and figures – 2 versions – easy with clues in the form of the text line number and harder with no clues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47" name="Google Shape;24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Harder version no clues</a:t>
            </a:r>
            <a:endParaRPr/>
          </a:p>
        </p:txBody>
      </p:sp>
      <p:sp>
        <p:nvSpPr>
          <p:cNvPr id="255" name="Google Shape;25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Easier version – clues in the form of text line</a:t>
            </a:r>
            <a:endParaRPr/>
          </a:p>
        </p:txBody>
      </p:sp>
      <p:sp>
        <p:nvSpPr>
          <p:cNvPr id="262" name="Google Shape;26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29"/>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2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2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3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21"/>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21"/>
          <p:cNvSpPr txBox="1"/>
          <p:nvPr>
            <p:ph idx="1" type="body"/>
          </p:nvPr>
        </p:nvSpPr>
        <p:spPr>
          <a:xfrm>
            <a:off x="457200" y="1200151"/>
            <a:ext cx="8229600" cy="3394472"/>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89" name="Google Shape;89;p21"/>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90" name="Google Shape;90;p21"/>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91" name="Google Shape;91;p21"/>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31"/>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94" name="Google Shape;94;p31"/>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95" name="Google Shape;95;p31"/>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32"/>
          <p:cNvSpPr txBox="1"/>
          <p:nvPr>
            <p:ph type="ctrTitle"/>
          </p:nvPr>
        </p:nvSpPr>
        <p:spPr>
          <a:xfrm>
            <a:off x="685800" y="1597819"/>
            <a:ext cx="7772400" cy="1102519"/>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32"/>
          <p:cNvSpPr txBox="1"/>
          <p:nvPr>
            <p:ph idx="1" type="subTitle"/>
          </p:nvPr>
        </p:nvSpPr>
        <p:spPr>
          <a:xfrm>
            <a:off x="1371600" y="2914650"/>
            <a:ext cx="6400800" cy="131445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500"/>
              </a:spcBef>
              <a:spcAft>
                <a:spcPts val="0"/>
              </a:spcAft>
              <a:buClr>
                <a:srgbClr val="888888"/>
              </a:buClr>
              <a:buSzPts val="2400"/>
              <a:buNone/>
              <a:defRPr>
                <a:solidFill>
                  <a:srgbClr val="888888"/>
                </a:solidFill>
              </a:defRPr>
            </a:lvl1pPr>
            <a:lvl2pPr lvl="1" algn="ctr">
              <a:lnSpc>
                <a:spcPct val="100000"/>
              </a:lnSpc>
              <a:spcBef>
                <a:spcPts val="400"/>
              </a:spcBef>
              <a:spcAft>
                <a:spcPts val="0"/>
              </a:spcAft>
              <a:buClr>
                <a:srgbClr val="888888"/>
              </a:buClr>
              <a:buSzPts val="2100"/>
              <a:buNone/>
              <a:defRPr>
                <a:solidFill>
                  <a:srgbClr val="888888"/>
                </a:solidFill>
              </a:defRPr>
            </a:lvl2pPr>
            <a:lvl3pPr lvl="2" algn="ctr">
              <a:lnSpc>
                <a:spcPct val="100000"/>
              </a:lnSpc>
              <a:spcBef>
                <a:spcPts val="4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p:txBody>
      </p:sp>
      <p:sp>
        <p:nvSpPr>
          <p:cNvPr id="99" name="Google Shape;99;p32"/>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00" name="Google Shape;100;p32"/>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01" name="Google Shape;101;p32"/>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33"/>
          <p:cNvSpPr txBox="1"/>
          <p:nvPr>
            <p:ph type="title"/>
          </p:nvPr>
        </p:nvSpPr>
        <p:spPr>
          <a:xfrm>
            <a:off x="722313" y="3305176"/>
            <a:ext cx="7772400" cy="1021556"/>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3000"/>
              <a:buFont typeface="Calibri"/>
              <a:buNone/>
              <a:defRPr b="1"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33"/>
          <p:cNvSpPr txBox="1"/>
          <p:nvPr>
            <p:ph idx="1" type="body"/>
          </p:nvPr>
        </p:nvSpPr>
        <p:spPr>
          <a:xfrm>
            <a:off x="722313" y="2180035"/>
            <a:ext cx="7772400" cy="112514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300"/>
              </a:spcBef>
              <a:spcAft>
                <a:spcPts val="0"/>
              </a:spcAft>
              <a:buClr>
                <a:srgbClr val="888888"/>
              </a:buClr>
              <a:buSzPts val="1500"/>
              <a:buNone/>
              <a:defRPr sz="1500">
                <a:solidFill>
                  <a:srgbClr val="888888"/>
                </a:solidFill>
              </a:defRPr>
            </a:lvl1pPr>
            <a:lvl2pPr indent="-228600" lvl="1" marL="914400" algn="l">
              <a:lnSpc>
                <a:spcPct val="100000"/>
              </a:lnSpc>
              <a:spcBef>
                <a:spcPts val="300"/>
              </a:spcBef>
              <a:spcAft>
                <a:spcPts val="0"/>
              </a:spcAft>
              <a:buClr>
                <a:srgbClr val="888888"/>
              </a:buClr>
              <a:buSzPts val="1400"/>
              <a:buNone/>
              <a:defRPr sz="1400">
                <a:solidFill>
                  <a:srgbClr val="888888"/>
                </a:solidFill>
              </a:defRPr>
            </a:lvl2pPr>
            <a:lvl3pPr indent="-228600" lvl="2" marL="1371600" algn="l">
              <a:lnSpc>
                <a:spcPct val="100000"/>
              </a:lnSpc>
              <a:spcBef>
                <a:spcPts val="200"/>
              </a:spcBef>
              <a:spcAft>
                <a:spcPts val="0"/>
              </a:spcAft>
              <a:buClr>
                <a:srgbClr val="888888"/>
              </a:buClr>
              <a:buSzPts val="1200"/>
              <a:buNone/>
              <a:defRPr sz="1200">
                <a:solidFill>
                  <a:srgbClr val="888888"/>
                </a:solidFill>
              </a:defRPr>
            </a:lvl3pPr>
            <a:lvl4pPr indent="-228600" lvl="3" marL="1828800" algn="l">
              <a:lnSpc>
                <a:spcPct val="100000"/>
              </a:lnSpc>
              <a:spcBef>
                <a:spcPts val="200"/>
              </a:spcBef>
              <a:spcAft>
                <a:spcPts val="0"/>
              </a:spcAft>
              <a:buClr>
                <a:srgbClr val="888888"/>
              </a:buClr>
              <a:buSzPts val="1100"/>
              <a:buNone/>
              <a:defRPr sz="1100">
                <a:solidFill>
                  <a:srgbClr val="888888"/>
                </a:solidFill>
              </a:defRPr>
            </a:lvl4pPr>
            <a:lvl5pPr indent="-228600" lvl="4" marL="2286000" algn="l">
              <a:lnSpc>
                <a:spcPct val="100000"/>
              </a:lnSpc>
              <a:spcBef>
                <a:spcPts val="200"/>
              </a:spcBef>
              <a:spcAft>
                <a:spcPts val="0"/>
              </a:spcAft>
              <a:buClr>
                <a:srgbClr val="888888"/>
              </a:buClr>
              <a:buSzPts val="1100"/>
              <a:buNone/>
              <a:defRPr sz="1100">
                <a:solidFill>
                  <a:srgbClr val="888888"/>
                </a:solidFill>
              </a:defRPr>
            </a:lvl5pPr>
            <a:lvl6pPr indent="-228600" lvl="5" marL="2743200" algn="l">
              <a:lnSpc>
                <a:spcPct val="100000"/>
              </a:lnSpc>
              <a:spcBef>
                <a:spcPts val="200"/>
              </a:spcBef>
              <a:spcAft>
                <a:spcPts val="0"/>
              </a:spcAft>
              <a:buClr>
                <a:srgbClr val="888888"/>
              </a:buClr>
              <a:buSzPts val="1100"/>
              <a:buNone/>
              <a:defRPr sz="1100">
                <a:solidFill>
                  <a:srgbClr val="888888"/>
                </a:solidFill>
              </a:defRPr>
            </a:lvl6pPr>
            <a:lvl7pPr indent="-228600" lvl="6" marL="3200400" algn="l">
              <a:lnSpc>
                <a:spcPct val="100000"/>
              </a:lnSpc>
              <a:spcBef>
                <a:spcPts val="200"/>
              </a:spcBef>
              <a:spcAft>
                <a:spcPts val="0"/>
              </a:spcAft>
              <a:buClr>
                <a:srgbClr val="888888"/>
              </a:buClr>
              <a:buSzPts val="1100"/>
              <a:buNone/>
              <a:defRPr sz="1100">
                <a:solidFill>
                  <a:srgbClr val="888888"/>
                </a:solidFill>
              </a:defRPr>
            </a:lvl7pPr>
            <a:lvl8pPr indent="-228600" lvl="7" marL="3657600" algn="l">
              <a:lnSpc>
                <a:spcPct val="100000"/>
              </a:lnSpc>
              <a:spcBef>
                <a:spcPts val="200"/>
              </a:spcBef>
              <a:spcAft>
                <a:spcPts val="0"/>
              </a:spcAft>
              <a:buClr>
                <a:srgbClr val="888888"/>
              </a:buClr>
              <a:buSzPts val="1100"/>
              <a:buNone/>
              <a:defRPr sz="1100">
                <a:solidFill>
                  <a:srgbClr val="888888"/>
                </a:solidFill>
              </a:defRPr>
            </a:lvl8pPr>
            <a:lvl9pPr indent="-228600" lvl="8" marL="4114800" algn="l">
              <a:lnSpc>
                <a:spcPct val="100000"/>
              </a:lnSpc>
              <a:spcBef>
                <a:spcPts val="200"/>
              </a:spcBef>
              <a:spcAft>
                <a:spcPts val="0"/>
              </a:spcAft>
              <a:buClr>
                <a:srgbClr val="888888"/>
              </a:buClr>
              <a:buSzPts val="1100"/>
              <a:buNone/>
              <a:defRPr sz="1100">
                <a:solidFill>
                  <a:srgbClr val="888888"/>
                </a:solidFill>
              </a:defRPr>
            </a:lvl9pPr>
          </a:lstStyle>
          <a:p/>
        </p:txBody>
      </p:sp>
      <p:sp>
        <p:nvSpPr>
          <p:cNvPr id="105" name="Google Shape;105;p33"/>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06" name="Google Shape;106;p33"/>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07" name="Google Shape;107;p33"/>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34"/>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34"/>
          <p:cNvSpPr txBox="1"/>
          <p:nvPr>
            <p:ph idx="1" type="body"/>
          </p:nvPr>
        </p:nvSpPr>
        <p:spPr>
          <a:xfrm>
            <a:off x="457200" y="1200151"/>
            <a:ext cx="4038600" cy="3394472"/>
          </a:xfrm>
          <a:prstGeom prst="rect">
            <a:avLst/>
          </a:prstGeom>
          <a:noFill/>
          <a:ln>
            <a:noFill/>
          </a:ln>
        </p:spPr>
        <p:txBody>
          <a:bodyPr anchorCtr="0" anchor="t" bIns="34275" lIns="68575" spcFirstLastPara="1" rIns="68575" wrap="square" tIns="34275">
            <a:noAutofit/>
          </a:bodyPr>
          <a:lstStyle>
            <a:lvl1pPr indent="-361950" lvl="0" marL="457200" algn="l">
              <a:lnSpc>
                <a:spcPct val="100000"/>
              </a:lnSpc>
              <a:spcBef>
                <a:spcPts val="400"/>
              </a:spcBef>
              <a:spcAft>
                <a:spcPts val="0"/>
              </a:spcAft>
              <a:buClr>
                <a:schemeClr val="dk1"/>
              </a:buClr>
              <a:buSzPts val="2100"/>
              <a:buChar char="•"/>
              <a:defRPr sz="2100"/>
            </a:lvl1pPr>
            <a:lvl2pPr indent="-342900" lvl="1" marL="914400" algn="l">
              <a:lnSpc>
                <a:spcPct val="100000"/>
              </a:lnSpc>
              <a:spcBef>
                <a:spcPts val="40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7500" lvl="3" marL="1828800" algn="l">
              <a:lnSpc>
                <a:spcPct val="100000"/>
              </a:lnSpc>
              <a:spcBef>
                <a:spcPts val="300"/>
              </a:spcBef>
              <a:spcAft>
                <a:spcPts val="0"/>
              </a:spcAft>
              <a:buClr>
                <a:schemeClr val="dk1"/>
              </a:buClr>
              <a:buSzPts val="1400"/>
              <a:buChar char="–"/>
              <a:defRPr sz="1400"/>
            </a:lvl4pPr>
            <a:lvl5pPr indent="-317500" lvl="4" marL="2286000" algn="l">
              <a:lnSpc>
                <a:spcPct val="100000"/>
              </a:lnSpc>
              <a:spcBef>
                <a:spcPts val="300"/>
              </a:spcBef>
              <a:spcAft>
                <a:spcPts val="0"/>
              </a:spcAft>
              <a:buClr>
                <a:schemeClr val="dk1"/>
              </a:buClr>
              <a:buSzPts val="1400"/>
              <a:buChar char="»"/>
              <a:defRPr sz="140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0"/>
              </a:spcAft>
              <a:buClr>
                <a:schemeClr val="dk1"/>
              </a:buClr>
              <a:buSzPts val="1400"/>
              <a:buChar char="•"/>
              <a:defRPr sz="1400"/>
            </a:lvl9pPr>
          </a:lstStyle>
          <a:p/>
        </p:txBody>
      </p:sp>
      <p:sp>
        <p:nvSpPr>
          <p:cNvPr id="111" name="Google Shape;111;p34"/>
          <p:cNvSpPr txBox="1"/>
          <p:nvPr>
            <p:ph idx="2" type="body"/>
          </p:nvPr>
        </p:nvSpPr>
        <p:spPr>
          <a:xfrm>
            <a:off x="4648200" y="1200151"/>
            <a:ext cx="4038600" cy="3394472"/>
          </a:xfrm>
          <a:prstGeom prst="rect">
            <a:avLst/>
          </a:prstGeom>
          <a:noFill/>
          <a:ln>
            <a:noFill/>
          </a:ln>
        </p:spPr>
        <p:txBody>
          <a:bodyPr anchorCtr="0" anchor="t" bIns="34275" lIns="68575" spcFirstLastPara="1" rIns="68575" wrap="square" tIns="34275">
            <a:noAutofit/>
          </a:bodyPr>
          <a:lstStyle>
            <a:lvl1pPr indent="-361950" lvl="0" marL="457200" algn="l">
              <a:lnSpc>
                <a:spcPct val="100000"/>
              </a:lnSpc>
              <a:spcBef>
                <a:spcPts val="400"/>
              </a:spcBef>
              <a:spcAft>
                <a:spcPts val="0"/>
              </a:spcAft>
              <a:buClr>
                <a:schemeClr val="dk1"/>
              </a:buClr>
              <a:buSzPts val="2100"/>
              <a:buChar char="•"/>
              <a:defRPr sz="2100"/>
            </a:lvl1pPr>
            <a:lvl2pPr indent="-342900" lvl="1" marL="914400" algn="l">
              <a:lnSpc>
                <a:spcPct val="100000"/>
              </a:lnSpc>
              <a:spcBef>
                <a:spcPts val="40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7500" lvl="3" marL="1828800" algn="l">
              <a:lnSpc>
                <a:spcPct val="100000"/>
              </a:lnSpc>
              <a:spcBef>
                <a:spcPts val="300"/>
              </a:spcBef>
              <a:spcAft>
                <a:spcPts val="0"/>
              </a:spcAft>
              <a:buClr>
                <a:schemeClr val="dk1"/>
              </a:buClr>
              <a:buSzPts val="1400"/>
              <a:buChar char="–"/>
              <a:defRPr sz="1400"/>
            </a:lvl4pPr>
            <a:lvl5pPr indent="-317500" lvl="4" marL="2286000" algn="l">
              <a:lnSpc>
                <a:spcPct val="100000"/>
              </a:lnSpc>
              <a:spcBef>
                <a:spcPts val="300"/>
              </a:spcBef>
              <a:spcAft>
                <a:spcPts val="0"/>
              </a:spcAft>
              <a:buClr>
                <a:schemeClr val="dk1"/>
              </a:buClr>
              <a:buSzPts val="1400"/>
              <a:buChar char="»"/>
              <a:defRPr sz="140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0"/>
              </a:spcAft>
              <a:buClr>
                <a:schemeClr val="dk1"/>
              </a:buClr>
              <a:buSzPts val="1400"/>
              <a:buChar char="•"/>
              <a:defRPr sz="1400"/>
            </a:lvl9pPr>
          </a:lstStyle>
          <a:p/>
        </p:txBody>
      </p:sp>
      <p:sp>
        <p:nvSpPr>
          <p:cNvPr id="112" name="Google Shape;112;p34"/>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13" name="Google Shape;113;p34"/>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14" name="Google Shape;114;p34"/>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35"/>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35"/>
          <p:cNvSpPr txBox="1"/>
          <p:nvPr>
            <p:ph idx="1" type="body"/>
          </p:nvPr>
        </p:nvSpPr>
        <p:spPr>
          <a:xfrm>
            <a:off x="457200" y="1151335"/>
            <a:ext cx="4040188" cy="479822"/>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400"/>
              </a:spcBef>
              <a:spcAft>
                <a:spcPts val="0"/>
              </a:spcAft>
              <a:buClr>
                <a:schemeClr val="dk1"/>
              </a:buClr>
              <a:buSzPts val="1800"/>
              <a:buNone/>
              <a:defRPr b="1" sz="1800"/>
            </a:lvl1pPr>
            <a:lvl2pPr indent="-228600" lvl="1" marL="914400" algn="l">
              <a:lnSpc>
                <a:spcPct val="100000"/>
              </a:lnSpc>
              <a:spcBef>
                <a:spcPts val="300"/>
              </a:spcBef>
              <a:spcAft>
                <a:spcPts val="0"/>
              </a:spcAft>
              <a:buClr>
                <a:schemeClr val="dk1"/>
              </a:buClr>
              <a:buSzPts val="1500"/>
              <a:buNone/>
              <a:defRPr b="1" sz="1500"/>
            </a:lvl2pPr>
            <a:lvl3pPr indent="-228600" lvl="2" marL="1371600" algn="l">
              <a:lnSpc>
                <a:spcPct val="100000"/>
              </a:lnSpc>
              <a:spcBef>
                <a:spcPts val="300"/>
              </a:spcBef>
              <a:spcAft>
                <a:spcPts val="0"/>
              </a:spcAft>
              <a:buClr>
                <a:schemeClr val="dk1"/>
              </a:buClr>
              <a:buSzPts val="1400"/>
              <a:buNone/>
              <a:defRPr b="1" sz="1400"/>
            </a:lvl3pPr>
            <a:lvl4pPr indent="-228600" lvl="3" marL="1828800" algn="l">
              <a:lnSpc>
                <a:spcPct val="100000"/>
              </a:lnSpc>
              <a:spcBef>
                <a:spcPts val="200"/>
              </a:spcBef>
              <a:spcAft>
                <a:spcPts val="0"/>
              </a:spcAft>
              <a:buClr>
                <a:schemeClr val="dk1"/>
              </a:buClr>
              <a:buSzPts val="1200"/>
              <a:buNone/>
              <a:defRPr b="1" sz="1200"/>
            </a:lvl4pPr>
            <a:lvl5pPr indent="-228600" lvl="4" marL="2286000" algn="l">
              <a:lnSpc>
                <a:spcPct val="100000"/>
              </a:lnSpc>
              <a:spcBef>
                <a:spcPts val="200"/>
              </a:spcBef>
              <a:spcAft>
                <a:spcPts val="0"/>
              </a:spcAft>
              <a:buClr>
                <a:schemeClr val="dk1"/>
              </a:buClr>
              <a:buSzPts val="1200"/>
              <a:buNone/>
              <a:defRPr b="1" sz="1200"/>
            </a:lvl5pPr>
            <a:lvl6pPr indent="-228600" lvl="5" marL="2743200" algn="l">
              <a:lnSpc>
                <a:spcPct val="100000"/>
              </a:lnSpc>
              <a:spcBef>
                <a:spcPts val="200"/>
              </a:spcBef>
              <a:spcAft>
                <a:spcPts val="0"/>
              </a:spcAft>
              <a:buClr>
                <a:schemeClr val="dk1"/>
              </a:buClr>
              <a:buSzPts val="1200"/>
              <a:buNone/>
              <a:defRPr b="1" sz="1200"/>
            </a:lvl6pPr>
            <a:lvl7pPr indent="-228600" lvl="6" marL="3200400" algn="l">
              <a:lnSpc>
                <a:spcPct val="100000"/>
              </a:lnSpc>
              <a:spcBef>
                <a:spcPts val="200"/>
              </a:spcBef>
              <a:spcAft>
                <a:spcPts val="0"/>
              </a:spcAft>
              <a:buClr>
                <a:schemeClr val="dk1"/>
              </a:buClr>
              <a:buSzPts val="1200"/>
              <a:buNone/>
              <a:defRPr b="1" sz="1200"/>
            </a:lvl7pPr>
            <a:lvl8pPr indent="-228600" lvl="7" marL="3657600" algn="l">
              <a:lnSpc>
                <a:spcPct val="100000"/>
              </a:lnSpc>
              <a:spcBef>
                <a:spcPts val="200"/>
              </a:spcBef>
              <a:spcAft>
                <a:spcPts val="0"/>
              </a:spcAft>
              <a:buClr>
                <a:schemeClr val="dk1"/>
              </a:buClr>
              <a:buSzPts val="1200"/>
              <a:buNone/>
              <a:defRPr b="1" sz="1200"/>
            </a:lvl8pPr>
            <a:lvl9pPr indent="-228600" lvl="8" marL="4114800" algn="l">
              <a:lnSpc>
                <a:spcPct val="100000"/>
              </a:lnSpc>
              <a:spcBef>
                <a:spcPts val="200"/>
              </a:spcBef>
              <a:spcAft>
                <a:spcPts val="0"/>
              </a:spcAft>
              <a:buClr>
                <a:schemeClr val="dk1"/>
              </a:buClr>
              <a:buSzPts val="1200"/>
              <a:buNone/>
              <a:defRPr b="1" sz="1200"/>
            </a:lvl9pPr>
          </a:lstStyle>
          <a:p/>
        </p:txBody>
      </p:sp>
      <p:sp>
        <p:nvSpPr>
          <p:cNvPr id="118" name="Google Shape;118;p35"/>
          <p:cNvSpPr txBox="1"/>
          <p:nvPr>
            <p:ph idx="2" type="body"/>
          </p:nvPr>
        </p:nvSpPr>
        <p:spPr>
          <a:xfrm>
            <a:off x="457200" y="1631156"/>
            <a:ext cx="4040188" cy="2963466"/>
          </a:xfrm>
          <a:prstGeom prst="rect">
            <a:avLst/>
          </a:prstGeom>
          <a:noFill/>
          <a:ln>
            <a:noFill/>
          </a:ln>
        </p:spPr>
        <p:txBody>
          <a:bodyPr anchorCtr="0" anchor="t" bIns="34275" lIns="68575" spcFirstLastPara="1" rIns="68575" wrap="square" tIns="34275">
            <a:noAutofit/>
          </a:bodyPr>
          <a:lstStyle>
            <a:lvl1pPr indent="-342900" lvl="0" marL="457200" algn="l">
              <a:lnSpc>
                <a:spcPct val="100000"/>
              </a:lnSpc>
              <a:spcBef>
                <a:spcPts val="400"/>
              </a:spcBef>
              <a:spcAft>
                <a:spcPts val="0"/>
              </a:spcAft>
              <a:buClr>
                <a:schemeClr val="dk1"/>
              </a:buClr>
              <a:buSzPts val="1800"/>
              <a:buChar char="•"/>
              <a:defRPr sz="1800"/>
            </a:lvl1pPr>
            <a:lvl2pPr indent="-323850" lvl="1" marL="914400" algn="l">
              <a:lnSpc>
                <a:spcPct val="100000"/>
              </a:lnSpc>
              <a:spcBef>
                <a:spcPts val="300"/>
              </a:spcBef>
              <a:spcAft>
                <a:spcPts val="0"/>
              </a:spcAft>
              <a:buClr>
                <a:schemeClr val="dk1"/>
              </a:buClr>
              <a:buSzPts val="1500"/>
              <a:buChar char="–"/>
              <a:defRPr sz="1500"/>
            </a:lvl2pPr>
            <a:lvl3pPr indent="-317500" lvl="2" marL="1371600" algn="l">
              <a:lnSpc>
                <a:spcPct val="100000"/>
              </a:lnSpc>
              <a:spcBef>
                <a:spcPts val="300"/>
              </a:spcBef>
              <a:spcAft>
                <a:spcPts val="0"/>
              </a:spcAft>
              <a:buClr>
                <a:schemeClr val="dk1"/>
              </a:buClr>
              <a:buSzPts val="1400"/>
              <a:buChar char="•"/>
              <a:defRPr sz="1400"/>
            </a:lvl3pPr>
            <a:lvl4pPr indent="-304800" lvl="3" marL="1828800" algn="l">
              <a:lnSpc>
                <a:spcPct val="100000"/>
              </a:lnSpc>
              <a:spcBef>
                <a:spcPts val="200"/>
              </a:spcBef>
              <a:spcAft>
                <a:spcPts val="0"/>
              </a:spcAft>
              <a:buClr>
                <a:schemeClr val="dk1"/>
              </a:buClr>
              <a:buSzPts val="1200"/>
              <a:buChar char="–"/>
              <a:defRPr sz="1200"/>
            </a:lvl4pPr>
            <a:lvl5pPr indent="-304800" lvl="4" marL="2286000" algn="l">
              <a:lnSpc>
                <a:spcPct val="100000"/>
              </a:lnSpc>
              <a:spcBef>
                <a:spcPts val="200"/>
              </a:spcBef>
              <a:spcAft>
                <a:spcPts val="0"/>
              </a:spcAft>
              <a:buClr>
                <a:schemeClr val="dk1"/>
              </a:buClr>
              <a:buSzPts val="1200"/>
              <a:buChar char="»"/>
              <a:defRPr sz="1200"/>
            </a:lvl5pPr>
            <a:lvl6pPr indent="-304800" lvl="5" marL="2743200" algn="l">
              <a:lnSpc>
                <a:spcPct val="100000"/>
              </a:lnSpc>
              <a:spcBef>
                <a:spcPts val="200"/>
              </a:spcBef>
              <a:spcAft>
                <a:spcPts val="0"/>
              </a:spcAft>
              <a:buClr>
                <a:schemeClr val="dk1"/>
              </a:buClr>
              <a:buSzPts val="1200"/>
              <a:buChar char="•"/>
              <a:defRPr sz="1200"/>
            </a:lvl6pPr>
            <a:lvl7pPr indent="-304800" lvl="6" marL="3200400" algn="l">
              <a:lnSpc>
                <a:spcPct val="100000"/>
              </a:lnSpc>
              <a:spcBef>
                <a:spcPts val="200"/>
              </a:spcBef>
              <a:spcAft>
                <a:spcPts val="0"/>
              </a:spcAft>
              <a:buClr>
                <a:schemeClr val="dk1"/>
              </a:buClr>
              <a:buSzPts val="1200"/>
              <a:buChar char="•"/>
              <a:defRPr sz="1200"/>
            </a:lvl7pPr>
            <a:lvl8pPr indent="-304800" lvl="7" marL="3657600" algn="l">
              <a:lnSpc>
                <a:spcPct val="100000"/>
              </a:lnSpc>
              <a:spcBef>
                <a:spcPts val="200"/>
              </a:spcBef>
              <a:spcAft>
                <a:spcPts val="0"/>
              </a:spcAft>
              <a:buClr>
                <a:schemeClr val="dk1"/>
              </a:buClr>
              <a:buSzPts val="1200"/>
              <a:buChar char="•"/>
              <a:defRPr sz="1200"/>
            </a:lvl8pPr>
            <a:lvl9pPr indent="-304800" lvl="8" marL="4114800" algn="l">
              <a:lnSpc>
                <a:spcPct val="100000"/>
              </a:lnSpc>
              <a:spcBef>
                <a:spcPts val="200"/>
              </a:spcBef>
              <a:spcAft>
                <a:spcPts val="0"/>
              </a:spcAft>
              <a:buClr>
                <a:schemeClr val="dk1"/>
              </a:buClr>
              <a:buSzPts val="1200"/>
              <a:buChar char="•"/>
              <a:defRPr sz="1200"/>
            </a:lvl9pPr>
          </a:lstStyle>
          <a:p/>
        </p:txBody>
      </p:sp>
      <p:sp>
        <p:nvSpPr>
          <p:cNvPr id="119" name="Google Shape;119;p35"/>
          <p:cNvSpPr txBox="1"/>
          <p:nvPr>
            <p:ph idx="3" type="body"/>
          </p:nvPr>
        </p:nvSpPr>
        <p:spPr>
          <a:xfrm>
            <a:off x="4645026" y="1151335"/>
            <a:ext cx="4041775" cy="479822"/>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400"/>
              </a:spcBef>
              <a:spcAft>
                <a:spcPts val="0"/>
              </a:spcAft>
              <a:buClr>
                <a:schemeClr val="dk1"/>
              </a:buClr>
              <a:buSzPts val="1800"/>
              <a:buNone/>
              <a:defRPr b="1" sz="1800"/>
            </a:lvl1pPr>
            <a:lvl2pPr indent="-228600" lvl="1" marL="914400" algn="l">
              <a:lnSpc>
                <a:spcPct val="100000"/>
              </a:lnSpc>
              <a:spcBef>
                <a:spcPts val="300"/>
              </a:spcBef>
              <a:spcAft>
                <a:spcPts val="0"/>
              </a:spcAft>
              <a:buClr>
                <a:schemeClr val="dk1"/>
              </a:buClr>
              <a:buSzPts val="1500"/>
              <a:buNone/>
              <a:defRPr b="1" sz="1500"/>
            </a:lvl2pPr>
            <a:lvl3pPr indent="-228600" lvl="2" marL="1371600" algn="l">
              <a:lnSpc>
                <a:spcPct val="100000"/>
              </a:lnSpc>
              <a:spcBef>
                <a:spcPts val="300"/>
              </a:spcBef>
              <a:spcAft>
                <a:spcPts val="0"/>
              </a:spcAft>
              <a:buClr>
                <a:schemeClr val="dk1"/>
              </a:buClr>
              <a:buSzPts val="1400"/>
              <a:buNone/>
              <a:defRPr b="1" sz="1400"/>
            </a:lvl3pPr>
            <a:lvl4pPr indent="-228600" lvl="3" marL="1828800" algn="l">
              <a:lnSpc>
                <a:spcPct val="100000"/>
              </a:lnSpc>
              <a:spcBef>
                <a:spcPts val="200"/>
              </a:spcBef>
              <a:spcAft>
                <a:spcPts val="0"/>
              </a:spcAft>
              <a:buClr>
                <a:schemeClr val="dk1"/>
              </a:buClr>
              <a:buSzPts val="1200"/>
              <a:buNone/>
              <a:defRPr b="1" sz="1200"/>
            </a:lvl4pPr>
            <a:lvl5pPr indent="-228600" lvl="4" marL="2286000" algn="l">
              <a:lnSpc>
                <a:spcPct val="100000"/>
              </a:lnSpc>
              <a:spcBef>
                <a:spcPts val="200"/>
              </a:spcBef>
              <a:spcAft>
                <a:spcPts val="0"/>
              </a:spcAft>
              <a:buClr>
                <a:schemeClr val="dk1"/>
              </a:buClr>
              <a:buSzPts val="1200"/>
              <a:buNone/>
              <a:defRPr b="1" sz="1200"/>
            </a:lvl5pPr>
            <a:lvl6pPr indent="-228600" lvl="5" marL="2743200" algn="l">
              <a:lnSpc>
                <a:spcPct val="100000"/>
              </a:lnSpc>
              <a:spcBef>
                <a:spcPts val="200"/>
              </a:spcBef>
              <a:spcAft>
                <a:spcPts val="0"/>
              </a:spcAft>
              <a:buClr>
                <a:schemeClr val="dk1"/>
              </a:buClr>
              <a:buSzPts val="1200"/>
              <a:buNone/>
              <a:defRPr b="1" sz="1200"/>
            </a:lvl6pPr>
            <a:lvl7pPr indent="-228600" lvl="6" marL="3200400" algn="l">
              <a:lnSpc>
                <a:spcPct val="100000"/>
              </a:lnSpc>
              <a:spcBef>
                <a:spcPts val="200"/>
              </a:spcBef>
              <a:spcAft>
                <a:spcPts val="0"/>
              </a:spcAft>
              <a:buClr>
                <a:schemeClr val="dk1"/>
              </a:buClr>
              <a:buSzPts val="1200"/>
              <a:buNone/>
              <a:defRPr b="1" sz="1200"/>
            </a:lvl7pPr>
            <a:lvl8pPr indent="-228600" lvl="7" marL="3657600" algn="l">
              <a:lnSpc>
                <a:spcPct val="100000"/>
              </a:lnSpc>
              <a:spcBef>
                <a:spcPts val="200"/>
              </a:spcBef>
              <a:spcAft>
                <a:spcPts val="0"/>
              </a:spcAft>
              <a:buClr>
                <a:schemeClr val="dk1"/>
              </a:buClr>
              <a:buSzPts val="1200"/>
              <a:buNone/>
              <a:defRPr b="1" sz="1200"/>
            </a:lvl8pPr>
            <a:lvl9pPr indent="-228600" lvl="8" marL="4114800" algn="l">
              <a:lnSpc>
                <a:spcPct val="100000"/>
              </a:lnSpc>
              <a:spcBef>
                <a:spcPts val="200"/>
              </a:spcBef>
              <a:spcAft>
                <a:spcPts val="0"/>
              </a:spcAft>
              <a:buClr>
                <a:schemeClr val="dk1"/>
              </a:buClr>
              <a:buSzPts val="1200"/>
              <a:buNone/>
              <a:defRPr b="1" sz="1200"/>
            </a:lvl9pPr>
          </a:lstStyle>
          <a:p/>
        </p:txBody>
      </p:sp>
      <p:sp>
        <p:nvSpPr>
          <p:cNvPr id="120" name="Google Shape;120;p35"/>
          <p:cNvSpPr txBox="1"/>
          <p:nvPr>
            <p:ph idx="4" type="body"/>
          </p:nvPr>
        </p:nvSpPr>
        <p:spPr>
          <a:xfrm>
            <a:off x="4645026" y="1631156"/>
            <a:ext cx="4041775" cy="2963466"/>
          </a:xfrm>
          <a:prstGeom prst="rect">
            <a:avLst/>
          </a:prstGeom>
          <a:noFill/>
          <a:ln>
            <a:noFill/>
          </a:ln>
        </p:spPr>
        <p:txBody>
          <a:bodyPr anchorCtr="0" anchor="t" bIns="34275" lIns="68575" spcFirstLastPara="1" rIns="68575" wrap="square" tIns="34275">
            <a:noAutofit/>
          </a:bodyPr>
          <a:lstStyle>
            <a:lvl1pPr indent="-342900" lvl="0" marL="457200" algn="l">
              <a:lnSpc>
                <a:spcPct val="100000"/>
              </a:lnSpc>
              <a:spcBef>
                <a:spcPts val="400"/>
              </a:spcBef>
              <a:spcAft>
                <a:spcPts val="0"/>
              </a:spcAft>
              <a:buClr>
                <a:schemeClr val="dk1"/>
              </a:buClr>
              <a:buSzPts val="1800"/>
              <a:buChar char="•"/>
              <a:defRPr sz="1800"/>
            </a:lvl1pPr>
            <a:lvl2pPr indent="-323850" lvl="1" marL="914400" algn="l">
              <a:lnSpc>
                <a:spcPct val="100000"/>
              </a:lnSpc>
              <a:spcBef>
                <a:spcPts val="300"/>
              </a:spcBef>
              <a:spcAft>
                <a:spcPts val="0"/>
              </a:spcAft>
              <a:buClr>
                <a:schemeClr val="dk1"/>
              </a:buClr>
              <a:buSzPts val="1500"/>
              <a:buChar char="–"/>
              <a:defRPr sz="1500"/>
            </a:lvl2pPr>
            <a:lvl3pPr indent="-317500" lvl="2" marL="1371600" algn="l">
              <a:lnSpc>
                <a:spcPct val="100000"/>
              </a:lnSpc>
              <a:spcBef>
                <a:spcPts val="300"/>
              </a:spcBef>
              <a:spcAft>
                <a:spcPts val="0"/>
              </a:spcAft>
              <a:buClr>
                <a:schemeClr val="dk1"/>
              </a:buClr>
              <a:buSzPts val="1400"/>
              <a:buChar char="•"/>
              <a:defRPr sz="1400"/>
            </a:lvl3pPr>
            <a:lvl4pPr indent="-304800" lvl="3" marL="1828800" algn="l">
              <a:lnSpc>
                <a:spcPct val="100000"/>
              </a:lnSpc>
              <a:spcBef>
                <a:spcPts val="200"/>
              </a:spcBef>
              <a:spcAft>
                <a:spcPts val="0"/>
              </a:spcAft>
              <a:buClr>
                <a:schemeClr val="dk1"/>
              </a:buClr>
              <a:buSzPts val="1200"/>
              <a:buChar char="–"/>
              <a:defRPr sz="1200"/>
            </a:lvl4pPr>
            <a:lvl5pPr indent="-304800" lvl="4" marL="2286000" algn="l">
              <a:lnSpc>
                <a:spcPct val="100000"/>
              </a:lnSpc>
              <a:spcBef>
                <a:spcPts val="200"/>
              </a:spcBef>
              <a:spcAft>
                <a:spcPts val="0"/>
              </a:spcAft>
              <a:buClr>
                <a:schemeClr val="dk1"/>
              </a:buClr>
              <a:buSzPts val="1200"/>
              <a:buChar char="»"/>
              <a:defRPr sz="1200"/>
            </a:lvl5pPr>
            <a:lvl6pPr indent="-304800" lvl="5" marL="2743200" algn="l">
              <a:lnSpc>
                <a:spcPct val="100000"/>
              </a:lnSpc>
              <a:spcBef>
                <a:spcPts val="200"/>
              </a:spcBef>
              <a:spcAft>
                <a:spcPts val="0"/>
              </a:spcAft>
              <a:buClr>
                <a:schemeClr val="dk1"/>
              </a:buClr>
              <a:buSzPts val="1200"/>
              <a:buChar char="•"/>
              <a:defRPr sz="1200"/>
            </a:lvl6pPr>
            <a:lvl7pPr indent="-304800" lvl="6" marL="3200400" algn="l">
              <a:lnSpc>
                <a:spcPct val="100000"/>
              </a:lnSpc>
              <a:spcBef>
                <a:spcPts val="200"/>
              </a:spcBef>
              <a:spcAft>
                <a:spcPts val="0"/>
              </a:spcAft>
              <a:buClr>
                <a:schemeClr val="dk1"/>
              </a:buClr>
              <a:buSzPts val="1200"/>
              <a:buChar char="•"/>
              <a:defRPr sz="1200"/>
            </a:lvl7pPr>
            <a:lvl8pPr indent="-304800" lvl="7" marL="3657600" algn="l">
              <a:lnSpc>
                <a:spcPct val="100000"/>
              </a:lnSpc>
              <a:spcBef>
                <a:spcPts val="200"/>
              </a:spcBef>
              <a:spcAft>
                <a:spcPts val="0"/>
              </a:spcAft>
              <a:buClr>
                <a:schemeClr val="dk1"/>
              </a:buClr>
              <a:buSzPts val="1200"/>
              <a:buChar char="•"/>
              <a:defRPr sz="1200"/>
            </a:lvl8pPr>
            <a:lvl9pPr indent="-304800" lvl="8" marL="4114800" algn="l">
              <a:lnSpc>
                <a:spcPct val="100000"/>
              </a:lnSpc>
              <a:spcBef>
                <a:spcPts val="200"/>
              </a:spcBef>
              <a:spcAft>
                <a:spcPts val="0"/>
              </a:spcAft>
              <a:buClr>
                <a:schemeClr val="dk1"/>
              </a:buClr>
              <a:buSzPts val="1200"/>
              <a:buChar char="•"/>
              <a:defRPr sz="1200"/>
            </a:lvl9pPr>
          </a:lstStyle>
          <a:p/>
        </p:txBody>
      </p:sp>
      <p:sp>
        <p:nvSpPr>
          <p:cNvPr id="121" name="Google Shape;121;p35"/>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22" name="Google Shape;122;p35"/>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23" name="Google Shape;123;p35"/>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36"/>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36"/>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27" name="Google Shape;127;p36"/>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28" name="Google Shape;128;p36"/>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37"/>
          <p:cNvSpPr txBox="1"/>
          <p:nvPr>
            <p:ph type="title"/>
          </p:nvPr>
        </p:nvSpPr>
        <p:spPr>
          <a:xfrm>
            <a:off x="457201" y="204788"/>
            <a:ext cx="3008313" cy="871537"/>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dk1"/>
              </a:buClr>
              <a:buSzPts val="1500"/>
              <a:buFont typeface="Calibri"/>
              <a:buNone/>
              <a:defRPr b="1"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37"/>
          <p:cNvSpPr txBox="1"/>
          <p:nvPr>
            <p:ph idx="1" type="body"/>
          </p:nvPr>
        </p:nvSpPr>
        <p:spPr>
          <a:xfrm>
            <a:off x="3575050" y="204788"/>
            <a:ext cx="5111750" cy="4389835"/>
          </a:xfrm>
          <a:prstGeom prst="rect">
            <a:avLst/>
          </a:prstGeom>
          <a:noFill/>
          <a:ln>
            <a:noFill/>
          </a:ln>
        </p:spPr>
        <p:txBody>
          <a:bodyPr anchorCtr="0" anchor="t" bIns="34275" lIns="68575" spcFirstLastPara="1" rIns="68575" wrap="square" tIns="34275">
            <a:noAutofit/>
          </a:bodyPr>
          <a:lstStyle>
            <a:lvl1pPr indent="-381000" lvl="0" marL="457200" algn="l">
              <a:lnSpc>
                <a:spcPct val="100000"/>
              </a:lnSpc>
              <a:spcBef>
                <a:spcPts val="500"/>
              </a:spcBef>
              <a:spcAft>
                <a:spcPts val="0"/>
              </a:spcAft>
              <a:buClr>
                <a:schemeClr val="dk1"/>
              </a:buClr>
              <a:buSzPts val="2400"/>
              <a:buChar char="•"/>
              <a:defRPr sz="2400"/>
            </a:lvl1pPr>
            <a:lvl2pPr indent="-361950" lvl="1" marL="914400" algn="l">
              <a:lnSpc>
                <a:spcPct val="100000"/>
              </a:lnSpc>
              <a:spcBef>
                <a:spcPts val="400"/>
              </a:spcBef>
              <a:spcAft>
                <a:spcPts val="0"/>
              </a:spcAft>
              <a:buClr>
                <a:schemeClr val="dk1"/>
              </a:buClr>
              <a:buSzPts val="2100"/>
              <a:buChar char="–"/>
              <a:defRPr sz="2100"/>
            </a:lvl2pPr>
            <a:lvl3pPr indent="-342900" lvl="2" marL="1371600" algn="l">
              <a:lnSpc>
                <a:spcPct val="100000"/>
              </a:lnSpc>
              <a:spcBef>
                <a:spcPts val="400"/>
              </a:spcBef>
              <a:spcAft>
                <a:spcPts val="0"/>
              </a:spcAft>
              <a:buClr>
                <a:schemeClr val="dk1"/>
              </a:buClr>
              <a:buSzPts val="1800"/>
              <a:buChar char="•"/>
              <a:defRPr sz="1800"/>
            </a:lvl3pPr>
            <a:lvl4pPr indent="-323850" lvl="3" marL="1828800" algn="l">
              <a:lnSpc>
                <a:spcPct val="100000"/>
              </a:lnSpc>
              <a:spcBef>
                <a:spcPts val="300"/>
              </a:spcBef>
              <a:spcAft>
                <a:spcPts val="0"/>
              </a:spcAft>
              <a:buClr>
                <a:schemeClr val="dk1"/>
              </a:buClr>
              <a:buSzPts val="1500"/>
              <a:buChar char="–"/>
              <a:defRPr sz="1500"/>
            </a:lvl4pPr>
            <a:lvl5pPr indent="-323850" lvl="4" marL="2286000" algn="l">
              <a:lnSpc>
                <a:spcPct val="100000"/>
              </a:lnSpc>
              <a:spcBef>
                <a:spcPts val="300"/>
              </a:spcBef>
              <a:spcAft>
                <a:spcPts val="0"/>
              </a:spcAft>
              <a:buClr>
                <a:schemeClr val="dk1"/>
              </a:buClr>
              <a:buSzPts val="1500"/>
              <a:buChar char="»"/>
              <a:defRPr sz="1500"/>
            </a:lvl5pPr>
            <a:lvl6pPr indent="-323850" lvl="5" marL="2743200" algn="l">
              <a:lnSpc>
                <a:spcPct val="100000"/>
              </a:lnSpc>
              <a:spcBef>
                <a:spcPts val="300"/>
              </a:spcBef>
              <a:spcAft>
                <a:spcPts val="0"/>
              </a:spcAft>
              <a:buClr>
                <a:schemeClr val="dk1"/>
              </a:buClr>
              <a:buSzPts val="1500"/>
              <a:buChar char="•"/>
              <a:defRPr sz="1500"/>
            </a:lvl6pPr>
            <a:lvl7pPr indent="-323850" lvl="6" marL="3200400" algn="l">
              <a:lnSpc>
                <a:spcPct val="100000"/>
              </a:lnSpc>
              <a:spcBef>
                <a:spcPts val="300"/>
              </a:spcBef>
              <a:spcAft>
                <a:spcPts val="0"/>
              </a:spcAft>
              <a:buClr>
                <a:schemeClr val="dk1"/>
              </a:buClr>
              <a:buSzPts val="1500"/>
              <a:buChar char="•"/>
              <a:defRPr sz="1500"/>
            </a:lvl7pPr>
            <a:lvl8pPr indent="-323850" lvl="7" marL="3657600" algn="l">
              <a:lnSpc>
                <a:spcPct val="100000"/>
              </a:lnSpc>
              <a:spcBef>
                <a:spcPts val="300"/>
              </a:spcBef>
              <a:spcAft>
                <a:spcPts val="0"/>
              </a:spcAft>
              <a:buClr>
                <a:schemeClr val="dk1"/>
              </a:buClr>
              <a:buSzPts val="1500"/>
              <a:buChar char="•"/>
              <a:defRPr sz="1500"/>
            </a:lvl8pPr>
            <a:lvl9pPr indent="-323850" lvl="8" marL="4114800" algn="l">
              <a:lnSpc>
                <a:spcPct val="100000"/>
              </a:lnSpc>
              <a:spcBef>
                <a:spcPts val="300"/>
              </a:spcBef>
              <a:spcAft>
                <a:spcPts val="0"/>
              </a:spcAft>
              <a:buClr>
                <a:schemeClr val="dk1"/>
              </a:buClr>
              <a:buSzPts val="1500"/>
              <a:buChar char="•"/>
              <a:defRPr sz="1500"/>
            </a:lvl9pPr>
          </a:lstStyle>
          <a:p/>
        </p:txBody>
      </p:sp>
      <p:sp>
        <p:nvSpPr>
          <p:cNvPr id="132" name="Google Shape;132;p37"/>
          <p:cNvSpPr txBox="1"/>
          <p:nvPr>
            <p:ph idx="2" type="body"/>
          </p:nvPr>
        </p:nvSpPr>
        <p:spPr>
          <a:xfrm>
            <a:off x="457201" y="1076326"/>
            <a:ext cx="3008313" cy="3518297"/>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200"/>
              </a:spcBef>
              <a:spcAft>
                <a:spcPts val="0"/>
              </a:spcAft>
              <a:buClr>
                <a:schemeClr val="dk1"/>
              </a:buClr>
              <a:buSzPts val="1100"/>
              <a:buNone/>
              <a:defRPr sz="1100"/>
            </a:lvl1pPr>
            <a:lvl2pPr indent="-228600" lvl="1" marL="914400" algn="l">
              <a:lnSpc>
                <a:spcPct val="100000"/>
              </a:lnSpc>
              <a:spcBef>
                <a:spcPts val="200"/>
              </a:spcBef>
              <a:spcAft>
                <a:spcPts val="0"/>
              </a:spcAft>
              <a:buClr>
                <a:schemeClr val="dk1"/>
              </a:buClr>
              <a:buSzPts val="900"/>
              <a:buNone/>
              <a:defRPr sz="900"/>
            </a:lvl2pPr>
            <a:lvl3pPr indent="-228600" lvl="2" marL="1371600" algn="l">
              <a:lnSpc>
                <a:spcPct val="100000"/>
              </a:lnSpc>
              <a:spcBef>
                <a:spcPts val="200"/>
              </a:spcBef>
              <a:spcAft>
                <a:spcPts val="0"/>
              </a:spcAft>
              <a:buClr>
                <a:schemeClr val="dk1"/>
              </a:buClr>
              <a:buSzPts val="800"/>
              <a:buNone/>
              <a:defRPr sz="800"/>
            </a:lvl3pPr>
            <a:lvl4pPr indent="-228600" lvl="3" marL="1828800" algn="l">
              <a:lnSpc>
                <a:spcPct val="100000"/>
              </a:lnSpc>
              <a:spcBef>
                <a:spcPts val="100"/>
              </a:spcBef>
              <a:spcAft>
                <a:spcPts val="0"/>
              </a:spcAft>
              <a:buClr>
                <a:schemeClr val="dk1"/>
              </a:buClr>
              <a:buSzPts val="700"/>
              <a:buNone/>
              <a:defRPr sz="700"/>
            </a:lvl4pPr>
            <a:lvl5pPr indent="-228600" lvl="4" marL="2286000" algn="l">
              <a:lnSpc>
                <a:spcPct val="100000"/>
              </a:lnSpc>
              <a:spcBef>
                <a:spcPts val="100"/>
              </a:spcBef>
              <a:spcAft>
                <a:spcPts val="0"/>
              </a:spcAft>
              <a:buClr>
                <a:schemeClr val="dk1"/>
              </a:buClr>
              <a:buSzPts val="700"/>
              <a:buNone/>
              <a:defRPr sz="700"/>
            </a:lvl5pPr>
            <a:lvl6pPr indent="-228600" lvl="5" marL="2743200" algn="l">
              <a:lnSpc>
                <a:spcPct val="100000"/>
              </a:lnSpc>
              <a:spcBef>
                <a:spcPts val="100"/>
              </a:spcBef>
              <a:spcAft>
                <a:spcPts val="0"/>
              </a:spcAft>
              <a:buClr>
                <a:schemeClr val="dk1"/>
              </a:buClr>
              <a:buSzPts val="700"/>
              <a:buNone/>
              <a:defRPr sz="700"/>
            </a:lvl6pPr>
            <a:lvl7pPr indent="-228600" lvl="6" marL="3200400" algn="l">
              <a:lnSpc>
                <a:spcPct val="100000"/>
              </a:lnSpc>
              <a:spcBef>
                <a:spcPts val="100"/>
              </a:spcBef>
              <a:spcAft>
                <a:spcPts val="0"/>
              </a:spcAft>
              <a:buClr>
                <a:schemeClr val="dk1"/>
              </a:buClr>
              <a:buSzPts val="700"/>
              <a:buNone/>
              <a:defRPr sz="700"/>
            </a:lvl7pPr>
            <a:lvl8pPr indent="-228600" lvl="7" marL="3657600" algn="l">
              <a:lnSpc>
                <a:spcPct val="100000"/>
              </a:lnSpc>
              <a:spcBef>
                <a:spcPts val="100"/>
              </a:spcBef>
              <a:spcAft>
                <a:spcPts val="0"/>
              </a:spcAft>
              <a:buClr>
                <a:schemeClr val="dk1"/>
              </a:buClr>
              <a:buSzPts val="700"/>
              <a:buNone/>
              <a:defRPr sz="700"/>
            </a:lvl8pPr>
            <a:lvl9pPr indent="-228600" lvl="8" marL="4114800" algn="l">
              <a:lnSpc>
                <a:spcPct val="100000"/>
              </a:lnSpc>
              <a:spcBef>
                <a:spcPts val="100"/>
              </a:spcBef>
              <a:spcAft>
                <a:spcPts val="0"/>
              </a:spcAft>
              <a:buClr>
                <a:schemeClr val="dk1"/>
              </a:buClr>
              <a:buSzPts val="700"/>
              <a:buNone/>
              <a:defRPr sz="700"/>
            </a:lvl9pPr>
          </a:lstStyle>
          <a:p/>
        </p:txBody>
      </p:sp>
      <p:sp>
        <p:nvSpPr>
          <p:cNvPr id="133" name="Google Shape;133;p37"/>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34" name="Google Shape;134;p37"/>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35" name="Google Shape;135;p37"/>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1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 name="Google Shape;18;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38"/>
          <p:cNvSpPr txBox="1"/>
          <p:nvPr>
            <p:ph type="title"/>
          </p:nvPr>
        </p:nvSpPr>
        <p:spPr>
          <a:xfrm>
            <a:off x="1792288" y="3600450"/>
            <a:ext cx="5486400" cy="425053"/>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dk1"/>
              </a:buClr>
              <a:buSzPts val="1500"/>
              <a:buFont typeface="Calibri"/>
              <a:buNone/>
              <a:defRPr b="1"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8" name="Google Shape;138;p38"/>
          <p:cNvSpPr/>
          <p:nvPr>
            <p:ph idx="2" type="pic"/>
          </p:nvPr>
        </p:nvSpPr>
        <p:spPr>
          <a:xfrm>
            <a:off x="1792288" y="459581"/>
            <a:ext cx="5486400" cy="3086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39" name="Google Shape;139;p38"/>
          <p:cNvSpPr txBox="1"/>
          <p:nvPr>
            <p:ph idx="1" type="body"/>
          </p:nvPr>
        </p:nvSpPr>
        <p:spPr>
          <a:xfrm>
            <a:off x="1792288" y="4025503"/>
            <a:ext cx="5486400" cy="603646"/>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200"/>
              </a:spcBef>
              <a:spcAft>
                <a:spcPts val="0"/>
              </a:spcAft>
              <a:buClr>
                <a:schemeClr val="dk1"/>
              </a:buClr>
              <a:buSzPts val="1100"/>
              <a:buNone/>
              <a:defRPr sz="1100"/>
            </a:lvl1pPr>
            <a:lvl2pPr indent="-228600" lvl="1" marL="914400" algn="l">
              <a:lnSpc>
                <a:spcPct val="100000"/>
              </a:lnSpc>
              <a:spcBef>
                <a:spcPts val="200"/>
              </a:spcBef>
              <a:spcAft>
                <a:spcPts val="0"/>
              </a:spcAft>
              <a:buClr>
                <a:schemeClr val="dk1"/>
              </a:buClr>
              <a:buSzPts val="900"/>
              <a:buNone/>
              <a:defRPr sz="900"/>
            </a:lvl2pPr>
            <a:lvl3pPr indent="-228600" lvl="2" marL="1371600" algn="l">
              <a:lnSpc>
                <a:spcPct val="100000"/>
              </a:lnSpc>
              <a:spcBef>
                <a:spcPts val="200"/>
              </a:spcBef>
              <a:spcAft>
                <a:spcPts val="0"/>
              </a:spcAft>
              <a:buClr>
                <a:schemeClr val="dk1"/>
              </a:buClr>
              <a:buSzPts val="800"/>
              <a:buNone/>
              <a:defRPr sz="800"/>
            </a:lvl3pPr>
            <a:lvl4pPr indent="-228600" lvl="3" marL="1828800" algn="l">
              <a:lnSpc>
                <a:spcPct val="100000"/>
              </a:lnSpc>
              <a:spcBef>
                <a:spcPts val="100"/>
              </a:spcBef>
              <a:spcAft>
                <a:spcPts val="0"/>
              </a:spcAft>
              <a:buClr>
                <a:schemeClr val="dk1"/>
              </a:buClr>
              <a:buSzPts val="700"/>
              <a:buNone/>
              <a:defRPr sz="700"/>
            </a:lvl4pPr>
            <a:lvl5pPr indent="-228600" lvl="4" marL="2286000" algn="l">
              <a:lnSpc>
                <a:spcPct val="100000"/>
              </a:lnSpc>
              <a:spcBef>
                <a:spcPts val="100"/>
              </a:spcBef>
              <a:spcAft>
                <a:spcPts val="0"/>
              </a:spcAft>
              <a:buClr>
                <a:schemeClr val="dk1"/>
              </a:buClr>
              <a:buSzPts val="700"/>
              <a:buNone/>
              <a:defRPr sz="700"/>
            </a:lvl5pPr>
            <a:lvl6pPr indent="-228600" lvl="5" marL="2743200" algn="l">
              <a:lnSpc>
                <a:spcPct val="100000"/>
              </a:lnSpc>
              <a:spcBef>
                <a:spcPts val="100"/>
              </a:spcBef>
              <a:spcAft>
                <a:spcPts val="0"/>
              </a:spcAft>
              <a:buClr>
                <a:schemeClr val="dk1"/>
              </a:buClr>
              <a:buSzPts val="700"/>
              <a:buNone/>
              <a:defRPr sz="700"/>
            </a:lvl6pPr>
            <a:lvl7pPr indent="-228600" lvl="6" marL="3200400" algn="l">
              <a:lnSpc>
                <a:spcPct val="100000"/>
              </a:lnSpc>
              <a:spcBef>
                <a:spcPts val="100"/>
              </a:spcBef>
              <a:spcAft>
                <a:spcPts val="0"/>
              </a:spcAft>
              <a:buClr>
                <a:schemeClr val="dk1"/>
              </a:buClr>
              <a:buSzPts val="700"/>
              <a:buNone/>
              <a:defRPr sz="700"/>
            </a:lvl7pPr>
            <a:lvl8pPr indent="-228600" lvl="7" marL="3657600" algn="l">
              <a:lnSpc>
                <a:spcPct val="100000"/>
              </a:lnSpc>
              <a:spcBef>
                <a:spcPts val="100"/>
              </a:spcBef>
              <a:spcAft>
                <a:spcPts val="0"/>
              </a:spcAft>
              <a:buClr>
                <a:schemeClr val="dk1"/>
              </a:buClr>
              <a:buSzPts val="700"/>
              <a:buNone/>
              <a:defRPr sz="700"/>
            </a:lvl8pPr>
            <a:lvl9pPr indent="-228600" lvl="8" marL="4114800" algn="l">
              <a:lnSpc>
                <a:spcPct val="100000"/>
              </a:lnSpc>
              <a:spcBef>
                <a:spcPts val="100"/>
              </a:spcBef>
              <a:spcAft>
                <a:spcPts val="0"/>
              </a:spcAft>
              <a:buClr>
                <a:schemeClr val="dk1"/>
              </a:buClr>
              <a:buSzPts val="700"/>
              <a:buNone/>
              <a:defRPr sz="700"/>
            </a:lvl9pPr>
          </a:lstStyle>
          <a:p/>
        </p:txBody>
      </p:sp>
      <p:sp>
        <p:nvSpPr>
          <p:cNvPr id="140" name="Google Shape;140;p38"/>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41" name="Google Shape;141;p38"/>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42" name="Google Shape;142;p38"/>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39"/>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5" name="Google Shape;145;p39"/>
          <p:cNvSpPr txBox="1"/>
          <p:nvPr>
            <p:ph idx="1" type="body"/>
          </p:nvPr>
        </p:nvSpPr>
        <p:spPr>
          <a:xfrm rot="5400000">
            <a:off x="2874765" y="-1217414"/>
            <a:ext cx="3394472" cy="82296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146" name="Google Shape;146;p39"/>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47" name="Google Shape;147;p39"/>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48" name="Google Shape;148;p39"/>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40"/>
          <p:cNvSpPr txBox="1"/>
          <p:nvPr>
            <p:ph type="title"/>
          </p:nvPr>
        </p:nvSpPr>
        <p:spPr>
          <a:xfrm rot="5400000">
            <a:off x="5463779" y="1371600"/>
            <a:ext cx="4388644" cy="20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40"/>
          <p:cNvSpPr txBox="1"/>
          <p:nvPr>
            <p:ph idx="1" type="body"/>
          </p:nvPr>
        </p:nvSpPr>
        <p:spPr>
          <a:xfrm rot="5400000">
            <a:off x="1272779" y="-609599"/>
            <a:ext cx="4388644" cy="60198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152" name="Google Shape;152;p40"/>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53" name="Google Shape;153;p40"/>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154" name="Google Shape;154;p40"/>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9" name="Shape 159"/>
        <p:cNvGrpSpPr/>
        <p:nvPr/>
      </p:nvGrpSpPr>
      <p:grpSpPr>
        <a:xfrm>
          <a:off x="0" y="0"/>
          <a:ext cx="0" cy="0"/>
          <a:chOff x="0" y="0"/>
          <a:chExt cx="0" cy="0"/>
        </a:xfrm>
      </p:grpSpPr>
      <p:sp>
        <p:nvSpPr>
          <p:cNvPr id="160" name="Google Shape;160;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1" name="Google Shape;161;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2" name="Google Shape;16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3" name="Shape 163"/>
        <p:cNvGrpSpPr/>
        <p:nvPr/>
      </p:nvGrpSpPr>
      <p:grpSpPr>
        <a:xfrm>
          <a:off x="0" y="0"/>
          <a:ext cx="0" cy="0"/>
          <a:chOff x="0" y="0"/>
          <a:chExt cx="0" cy="0"/>
        </a:xfrm>
      </p:grpSpPr>
      <p:sp>
        <p:nvSpPr>
          <p:cNvPr id="164" name="Google Shape;164;p4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5" name="Google Shape;16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6" name="Shape 166"/>
        <p:cNvGrpSpPr/>
        <p:nvPr/>
      </p:nvGrpSpPr>
      <p:grpSpPr>
        <a:xfrm>
          <a:off x="0" y="0"/>
          <a:ext cx="0" cy="0"/>
          <a:chOff x="0" y="0"/>
          <a:chExt cx="0" cy="0"/>
        </a:xfrm>
      </p:grpSpPr>
      <p:sp>
        <p:nvSpPr>
          <p:cNvPr id="167" name="Google Shape;167;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8" name="Google Shape;168;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9" name="Google Shape;16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0" name="Shape 170"/>
        <p:cNvGrpSpPr/>
        <p:nvPr/>
      </p:nvGrpSpPr>
      <p:grpSpPr>
        <a:xfrm>
          <a:off x="0" y="0"/>
          <a:ext cx="0" cy="0"/>
          <a:chOff x="0" y="0"/>
          <a:chExt cx="0" cy="0"/>
        </a:xfrm>
      </p:grpSpPr>
      <p:sp>
        <p:nvSpPr>
          <p:cNvPr id="171" name="Google Shape;17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3" name="Google Shape;173;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4" name="Google Shape;17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5" name="Shape 175"/>
        <p:cNvGrpSpPr/>
        <p:nvPr/>
      </p:nvGrpSpPr>
      <p:grpSpPr>
        <a:xfrm>
          <a:off x="0" y="0"/>
          <a:ext cx="0" cy="0"/>
          <a:chOff x="0" y="0"/>
          <a:chExt cx="0" cy="0"/>
        </a:xfrm>
      </p:grpSpPr>
      <p:sp>
        <p:nvSpPr>
          <p:cNvPr id="176" name="Google Shape;17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7" name="Google Shape;17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8" name="Shape 178"/>
        <p:cNvGrpSpPr/>
        <p:nvPr/>
      </p:nvGrpSpPr>
      <p:grpSpPr>
        <a:xfrm>
          <a:off x="0" y="0"/>
          <a:ext cx="0" cy="0"/>
          <a:chOff x="0" y="0"/>
          <a:chExt cx="0" cy="0"/>
        </a:xfrm>
      </p:grpSpPr>
      <p:sp>
        <p:nvSpPr>
          <p:cNvPr id="179" name="Google Shape;179;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80" name="Google Shape;180;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81" name="Google Shape;18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2" name="Shape 182"/>
        <p:cNvGrpSpPr/>
        <p:nvPr/>
      </p:nvGrpSpPr>
      <p:grpSpPr>
        <a:xfrm>
          <a:off x="0" y="0"/>
          <a:ext cx="0" cy="0"/>
          <a:chOff x="0" y="0"/>
          <a:chExt cx="0" cy="0"/>
        </a:xfrm>
      </p:grpSpPr>
      <p:sp>
        <p:nvSpPr>
          <p:cNvPr id="183" name="Google Shape;183;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4" name="Google Shape;18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22"/>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4" name="Google Shape;24;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5" name="Shape 185"/>
        <p:cNvGrpSpPr/>
        <p:nvPr/>
      </p:nvGrpSpPr>
      <p:grpSpPr>
        <a:xfrm>
          <a:off x="0" y="0"/>
          <a:ext cx="0" cy="0"/>
          <a:chOff x="0" y="0"/>
          <a:chExt cx="0" cy="0"/>
        </a:xfrm>
      </p:grpSpPr>
      <p:sp>
        <p:nvSpPr>
          <p:cNvPr id="186" name="Google Shape;186;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88" name="Google Shape;188;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9" name="Google Shape;189;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0" name="Google Shape;19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1" name="Shape 191"/>
        <p:cNvGrpSpPr/>
        <p:nvPr/>
      </p:nvGrpSpPr>
      <p:grpSpPr>
        <a:xfrm>
          <a:off x="0" y="0"/>
          <a:ext cx="0" cy="0"/>
          <a:chOff x="0" y="0"/>
          <a:chExt cx="0" cy="0"/>
        </a:xfrm>
      </p:grpSpPr>
      <p:sp>
        <p:nvSpPr>
          <p:cNvPr id="192" name="Google Shape;192;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93" name="Google Shape;19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4" name="Shape 194"/>
        <p:cNvGrpSpPr/>
        <p:nvPr/>
      </p:nvGrpSpPr>
      <p:grpSpPr>
        <a:xfrm>
          <a:off x="0" y="0"/>
          <a:ext cx="0" cy="0"/>
          <a:chOff x="0" y="0"/>
          <a:chExt cx="0" cy="0"/>
        </a:xfrm>
      </p:grpSpPr>
      <p:sp>
        <p:nvSpPr>
          <p:cNvPr id="195" name="Google Shape;195;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96" name="Google Shape;196;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97" name="Google Shape;19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8" name="Shape 198"/>
        <p:cNvGrpSpPr/>
        <p:nvPr/>
      </p:nvGrpSpPr>
      <p:grpSpPr>
        <a:xfrm>
          <a:off x="0" y="0"/>
          <a:ext cx="0" cy="0"/>
          <a:chOff x="0" y="0"/>
          <a:chExt cx="0" cy="0"/>
        </a:xfrm>
      </p:grpSpPr>
      <p:sp>
        <p:nvSpPr>
          <p:cNvPr id="199" name="Google Shape;19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23"/>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0" name="Google Shape;30;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24"/>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24"/>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25"/>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3" name="Google Shape;43;p25"/>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25"/>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5" name="Google Shape;45;p25"/>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27"/>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Google Shape;57;p27"/>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Google Shape;58;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28"/>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28"/>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20"/>
          <p:cNvSpPr txBox="1"/>
          <p:nvPr>
            <p:ph idx="1" type="body"/>
          </p:nvPr>
        </p:nvSpPr>
        <p:spPr>
          <a:xfrm>
            <a:off x="457200" y="1200151"/>
            <a:ext cx="8229600" cy="3394472"/>
          </a:xfrm>
          <a:prstGeom prst="rect">
            <a:avLst/>
          </a:prstGeom>
          <a:noFill/>
          <a:ln>
            <a:noFill/>
          </a:ln>
        </p:spPr>
        <p:txBody>
          <a:bodyPr anchorCtr="0" anchor="t" bIns="34275" lIns="68575" spcFirstLastPara="1" rIns="68575" wrap="square" tIns="34275">
            <a:noAutofit/>
          </a:bodyPr>
          <a:lstStyle>
            <a:lvl1pPr indent="-381000" lvl="0" marL="4572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10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83" name="Google Shape;83;p20"/>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888888"/>
              </a:buClr>
              <a:buSzPts val="1100"/>
              <a:buFont typeface="Calibri"/>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84" name="Google Shape;84;p20"/>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888888"/>
              </a:buClr>
              <a:buSzPts val="1100"/>
              <a:buFont typeface="Calibri"/>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85" name="Google Shape;85;p20"/>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5" name="Shape 155"/>
        <p:cNvGrpSpPr/>
        <p:nvPr/>
      </p:nvGrpSpPr>
      <p:grpSpPr>
        <a:xfrm>
          <a:off x="0" y="0"/>
          <a:ext cx="0" cy="0"/>
          <a:chOff x="0" y="0"/>
          <a:chExt cx="0" cy="0"/>
        </a:xfrm>
      </p:grpSpPr>
      <p:sp>
        <p:nvSpPr>
          <p:cNvPr id="156" name="Google Shape;15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7" name="Google Shape;15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58" name="Google Shape;15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sendmyfriend.org/"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undp.org/content/undp/en/home/sustainable-development-goals/goal-4-quality-education.html"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undp.org/content/undp/es/home/sustainable-development-goals/goal-4-quality-education.html"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
          <p:cNvPicPr preferRelativeResize="0"/>
          <p:nvPr/>
        </p:nvPicPr>
        <p:blipFill rotWithShape="1">
          <a:blip r:embed="rId3">
            <a:alphaModFix/>
          </a:blip>
          <a:srcRect b="22197" l="22094" r="0" t="0"/>
          <a:stretch/>
        </p:blipFill>
        <p:spPr>
          <a:xfrm>
            <a:off x="1143001" y="0"/>
            <a:ext cx="6858001" cy="5143500"/>
          </a:xfrm>
          <a:prstGeom prst="rect">
            <a:avLst/>
          </a:prstGeom>
          <a:noFill/>
          <a:ln>
            <a:noFill/>
          </a:ln>
        </p:spPr>
      </p:pic>
      <p:sp>
        <p:nvSpPr>
          <p:cNvPr id="205" name="Google Shape;205;p1"/>
          <p:cNvSpPr/>
          <p:nvPr/>
        </p:nvSpPr>
        <p:spPr>
          <a:xfrm>
            <a:off x="3627131" y="1851179"/>
            <a:ext cx="1550250" cy="761717"/>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Calibri"/>
                <a:ea typeface="Calibri"/>
                <a:cs typeface="Calibri"/>
                <a:sym typeface="Calibri"/>
              </a:rPr>
              <a:t>Educación de calidad</a:t>
            </a:r>
            <a:endParaRPr b="0" i="0" sz="1100" u="none" cap="none" strike="noStrike">
              <a:solidFill>
                <a:srgbClr val="000000"/>
              </a:solidFill>
              <a:latin typeface="Arial"/>
              <a:ea typeface="Arial"/>
              <a:cs typeface="Arial"/>
              <a:sym typeface="Arial"/>
            </a:endParaRPr>
          </a:p>
        </p:txBody>
      </p:sp>
      <p:sp>
        <p:nvSpPr>
          <p:cNvPr id="206" name="Google Shape;206;p1"/>
          <p:cNvSpPr txBox="1"/>
          <p:nvPr/>
        </p:nvSpPr>
        <p:spPr>
          <a:xfrm>
            <a:off x="2125650" y="2232038"/>
            <a:ext cx="1431675" cy="483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Calibri"/>
                <a:ea typeface="Calibri"/>
                <a:cs typeface="Calibri"/>
                <a:sym typeface="Calibri"/>
              </a:rPr>
              <a:t>Lesson 2</a:t>
            </a:r>
            <a:endParaRPr b="1" i="0" sz="1800" u="none" cap="none" strike="noStrike">
              <a:solidFill>
                <a:srgbClr val="FFFFFF"/>
              </a:solidFill>
              <a:latin typeface="Calibri"/>
              <a:ea typeface="Calibri"/>
              <a:cs typeface="Calibri"/>
              <a:sym typeface="Calibri"/>
            </a:endParaRPr>
          </a:p>
        </p:txBody>
      </p:sp>
      <p:pic>
        <p:nvPicPr>
          <p:cNvPr id="207" name="Google Shape;207;p1"/>
          <p:cNvPicPr preferRelativeResize="0"/>
          <p:nvPr/>
        </p:nvPicPr>
        <p:blipFill rotWithShape="1">
          <a:blip r:embed="rId4">
            <a:alphaModFix/>
          </a:blip>
          <a:srcRect b="0" l="0" r="0" t="0"/>
          <a:stretch/>
        </p:blipFill>
        <p:spPr>
          <a:xfrm>
            <a:off x="4203121" y="2571750"/>
            <a:ext cx="476650" cy="49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0"/>
          <p:cNvSpPr txBox="1"/>
          <p:nvPr>
            <p:ph type="title"/>
          </p:nvPr>
        </p:nvSpPr>
        <p:spPr>
          <a:xfrm>
            <a:off x="1485900" y="205978"/>
            <a:ext cx="6172200" cy="85725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 sz="2400">
                <a:solidFill>
                  <a:srgbClr val="00527D"/>
                </a:solidFill>
              </a:rPr>
              <a:t>Find the Spanish for …</a:t>
            </a:r>
            <a:br>
              <a:rPr b="1" lang="en" sz="2400"/>
            </a:br>
            <a:r>
              <a:rPr b="1" lang="en" sz="1500">
                <a:solidFill>
                  <a:srgbClr val="FF0000"/>
                </a:solidFill>
              </a:rPr>
              <a:t>*the text line is given to help you</a:t>
            </a:r>
            <a:endParaRPr b="1" sz="1100">
              <a:solidFill>
                <a:srgbClr val="FF0000"/>
              </a:solidFill>
            </a:endParaRPr>
          </a:p>
        </p:txBody>
      </p:sp>
      <p:graphicFrame>
        <p:nvGraphicFramePr>
          <p:cNvPr id="272" name="Google Shape;272;p10"/>
          <p:cNvGraphicFramePr/>
          <p:nvPr/>
        </p:nvGraphicFramePr>
        <p:xfrm>
          <a:off x="1485900" y="1200150"/>
          <a:ext cx="3000000" cy="3000000"/>
        </p:xfrm>
        <a:graphic>
          <a:graphicData uri="http://schemas.openxmlformats.org/drawingml/2006/table">
            <a:tbl>
              <a:tblPr>
                <a:noFill/>
                <a:tableStyleId>{F278D33F-038C-4070-9006-4F2A07158BFB}</a:tableStyleId>
              </a:tblPr>
              <a:tblGrid>
                <a:gridCol w="3086100"/>
                <a:gridCol w="3086100"/>
              </a:tblGrid>
              <a:tr h="278125">
                <a:tc>
                  <a:txBody>
                    <a:bodyPr/>
                    <a:lstStyle/>
                    <a:p>
                      <a:pPr indent="0" lvl="0" marL="0" marR="0" rtl="0" algn="ctr">
                        <a:lnSpc>
                          <a:spcPct val="100000"/>
                        </a:lnSpc>
                        <a:spcBef>
                          <a:spcPts val="0"/>
                        </a:spcBef>
                        <a:spcAft>
                          <a:spcPts val="0"/>
                        </a:spcAft>
                        <a:buClr>
                          <a:srgbClr val="FF0000"/>
                        </a:buClr>
                        <a:buSzPts val="1400"/>
                        <a:buFont typeface="Calibri"/>
                        <a:buNone/>
                      </a:pPr>
                      <a:r>
                        <a:rPr b="1" lang="en" sz="1400" u="none" cap="none" strike="noStrike">
                          <a:solidFill>
                            <a:srgbClr val="FF0000"/>
                          </a:solidFill>
                        </a:rPr>
                        <a:t>Inglés</a:t>
                      </a:r>
                      <a:endParaRPr b="1" sz="1400" u="none" cap="none" strike="noStrike">
                        <a:solidFill>
                          <a:srgbClr val="FF0000"/>
                        </a:solidFill>
                      </a:endParaRPr>
                    </a:p>
                  </a:txBody>
                  <a:tcPr marT="34300" marB="34300" marR="68600" marL="68600">
                    <a:solidFill>
                      <a:srgbClr val="FFFFFF"/>
                    </a:solidFill>
                  </a:tcPr>
                </a:tc>
                <a:tc>
                  <a:txBody>
                    <a:bodyPr/>
                    <a:lstStyle/>
                    <a:p>
                      <a:pPr indent="0" lvl="0" marL="0" marR="0" rtl="0" algn="ctr">
                        <a:lnSpc>
                          <a:spcPct val="100000"/>
                        </a:lnSpc>
                        <a:spcBef>
                          <a:spcPts val="0"/>
                        </a:spcBef>
                        <a:spcAft>
                          <a:spcPts val="0"/>
                        </a:spcAft>
                        <a:buClr>
                          <a:srgbClr val="FF0000"/>
                        </a:buClr>
                        <a:buSzPts val="1400"/>
                        <a:buFont typeface="Calibri"/>
                        <a:buNone/>
                      </a:pPr>
                      <a:r>
                        <a:rPr b="1" lang="en" sz="1400" u="none" cap="none" strike="noStrike">
                          <a:solidFill>
                            <a:srgbClr val="FF0000"/>
                          </a:solidFill>
                        </a:rPr>
                        <a:t>Español</a:t>
                      </a:r>
                      <a:endParaRPr b="1" sz="1400" u="none" cap="none" strike="noStrike">
                        <a:solidFill>
                          <a:srgbClr val="FF0000"/>
                        </a:solidFill>
                      </a:endParaRPr>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exemple: Since 2000</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1 considerable progress </a:t>
                      </a:r>
                      <a:r>
                        <a:rPr lang="en" sz="1400" u="none" cap="none" strike="noStrike">
                          <a:solidFill>
                            <a:srgbClr val="FF0000"/>
                          </a:solidFill>
                        </a:rPr>
                        <a:t>1</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2 the enrolment rate </a:t>
                      </a:r>
                      <a:r>
                        <a:rPr lang="en" sz="1400" u="none" cap="none" strike="noStrike">
                          <a:solidFill>
                            <a:srgbClr val="FF0000"/>
                          </a:solidFill>
                        </a:rPr>
                        <a:t>2</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3 fell by almost half </a:t>
                      </a:r>
                      <a:r>
                        <a:rPr lang="en" sz="1400" u="none" cap="none" strike="noStrike">
                          <a:solidFill>
                            <a:srgbClr val="FF0000"/>
                          </a:solidFill>
                        </a:rPr>
                        <a:t>4</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4 great challenges </a:t>
                      </a:r>
                      <a:r>
                        <a:rPr lang="en" sz="1400" u="none" cap="none" strike="noStrike">
                          <a:solidFill>
                            <a:srgbClr val="FF0000"/>
                          </a:solidFill>
                        </a:rPr>
                        <a:t>7</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5 developing regions </a:t>
                      </a:r>
                      <a:r>
                        <a:rPr lang="en" sz="1400" u="none" cap="none" strike="noStrike">
                          <a:solidFill>
                            <a:srgbClr val="FF0000"/>
                          </a:solidFill>
                        </a:rPr>
                        <a:t>7/8</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6 large disparities remain </a:t>
                      </a:r>
                      <a:r>
                        <a:rPr lang="en" sz="1400" u="none" cap="none" strike="noStrike">
                          <a:solidFill>
                            <a:srgbClr val="FF0000"/>
                          </a:solidFill>
                        </a:rPr>
                        <a:t>12</a:t>
                      </a:r>
                      <a:endParaRPr sz="18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7 the richest households </a:t>
                      </a:r>
                      <a:r>
                        <a:rPr lang="en" sz="1400" u="none" cap="none" strike="noStrike">
                          <a:solidFill>
                            <a:srgbClr val="FF0000"/>
                          </a:solidFill>
                        </a:rPr>
                        <a:t>11</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8 rural and urban areas </a:t>
                      </a:r>
                      <a:r>
                        <a:rPr lang="en" sz="1400" u="none" cap="none" strike="noStrike">
                          <a:solidFill>
                            <a:srgbClr val="FF0000"/>
                          </a:solidFill>
                        </a:rPr>
                        <a:t>12</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9 Quality education for all </a:t>
                      </a:r>
                      <a:r>
                        <a:rPr lang="en" sz="1400" u="none" cap="none" strike="noStrike">
                          <a:solidFill>
                            <a:srgbClr val="FF0000"/>
                          </a:solidFill>
                        </a:rPr>
                        <a:t>13</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10 eliminate inequalities </a:t>
                      </a:r>
                      <a:r>
                        <a:rPr lang="en" sz="1400" u="none" cap="none" strike="noStrike">
                          <a:solidFill>
                            <a:srgbClr val="FF0000"/>
                          </a:solidFill>
                        </a:rPr>
                        <a:t>16</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bl>
          </a:graphicData>
        </a:graphic>
      </p:graphicFrame>
      <p:sp>
        <p:nvSpPr>
          <p:cNvPr id="273" name="Google Shape;273;p10"/>
          <p:cNvSpPr/>
          <p:nvPr/>
        </p:nvSpPr>
        <p:spPr>
          <a:xfrm>
            <a:off x="4572000" y="1769936"/>
            <a:ext cx="2362200" cy="27699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un progreso considerable </a:t>
            </a:r>
            <a:endParaRPr b="0" i="0" sz="1100" u="none" cap="none" strike="noStrike">
              <a:solidFill>
                <a:srgbClr val="000000"/>
              </a:solidFill>
              <a:latin typeface="Arial"/>
              <a:ea typeface="Arial"/>
              <a:cs typeface="Arial"/>
              <a:sym typeface="Arial"/>
            </a:endParaRPr>
          </a:p>
        </p:txBody>
      </p:sp>
      <p:sp>
        <p:nvSpPr>
          <p:cNvPr id="274" name="Google Shape;274;p10"/>
          <p:cNvSpPr/>
          <p:nvPr/>
        </p:nvSpPr>
        <p:spPr>
          <a:xfrm>
            <a:off x="4571999" y="2046935"/>
            <a:ext cx="2362199" cy="41494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la tasa de escolarización </a:t>
            </a:r>
            <a:endParaRPr b="0" i="0" sz="1100" u="none" cap="none" strike="noStrike">
              <a:solidFill>
                <a:srgbClr val="000000"/>
              </a:solidFill>
              <a:latin typeface="Arial"/>
              <a:ea typeface="Arial"/>
              <a:cs typeface="Arial"/>
              <a:sym typeface="Arial"/>
            </a:endParaRPr>
          </a:p>
        </p:txBody>
      </p:sp>
      <p:sp>
        <p:nvSpPr>
          <p:cNvPr id="275" name="Google Shape;275;p10"/>
          <p:cNvSpPr/>
          <p:nvPr/>
        </p:nvSpPr>
        <p:spPr>
          <a:xfrm>
            <a:off x="4572000" y="1492937"/>
            <a:ext cx="1796140" cy="23795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Desde el año 2000</a:t>
            </a:r>
            <a:endParaRPr b="0" i="0" sz="1400" u="none" cap="none" strike="noStrike">
              <a:solidFill>
                <a:srgbClr val="000000"/>
              </a:solidFill>
              <a:latin typeface="Arial"/>
              <a:ea typeface="Arial"/>
              <a:cs typeface="Arial"/>
              <a:sym typeface="Arial"/>
            </a:endParaRPr>
          </a:p>
        </p:txBody>
      </p:sp>
      <p:sp>
        <p:nvSpPr>
          <p:cNvPr id="276" name="Google Shape;276;p10"/>
          <p:cNvSpPr/>
          <p:nvPr/>
        </p:nvSpPr>
        <p:spPr>
          <a:xfrm>
            <a:off x="4572000" y="2322356"/>
            <a:ext cx="2578100" cy="292238"/>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decreció por casi la mitad</a:t>
            </a:r>
            <a:endParaRPr b="0" i="0" sz="1100" u="none" cap="none" strike="noStrike">
              <a:solidFill>
                <a:srgbClr val="000000"/>
              </a:solidFill>
              <a:latin typeface="Arial"/>
              <a:ea typeface="Arial"/>
              <a:cs typeface="Arial"/>
              <a:sym typeface="Arial"/>
            </a:endParaRPr>
          </a:p>
        </p:txBody>
      </p:sp>
      <p:sp>
        <p:nvSpPr>
          <p:cNvPr id="277" name="Google Shape;277;p10"/>
          <p:cNvSpPr/>
          <p:nvPr/>
        </p:nvSpPr>
        <p:spPr>
          <a:xfrm>
            <a:off x="4572000" y="2591976"/>
            <a:ext cx="1133964" cy="27699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grandes retos </a:t>
            </a:r>
            <a:endParaRPr b="0" i="0" sz="1100" u="none" cap="none" strike="noStrike">
              <a:solidFill>
                <a:srgbClr val="000000"/>
              </a:solidFill>
              <a:latin typeface="Arial"/>
              <a:ea typeface="Arial"/>
              <a:cs typeface="Arial"/>
              <a:sym typeface="Arial"/>
            </a:endParaRPr>
          </a:p>
        </p:txBody>
      </p:sp>
      <p:sp>
        <p:nvSpPr>
          <p:cNvPr id="278" name="Google Shape;278;p10"/>
          <p:cNvSpPr/>
          <p:nvPr/>
        </p:nvSpPr>
        <p:spPr>
          <a:xfrm>
            <a:off x="4550574" y="2860018"/>
            <a:ext cx="2726525" cy="3243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las regiones en desarrollo </a:t>
            </a:r>
            <a:endParaRPr b="0" i="0" sz="1100" u="none" cap="none" strike="noStrike">
              <a:solidFill>
                <a:srgbClr val="000000"/>
              </a:solidFill>
              <a:latin typeface="Arial"/>
              <a:ea typeface="Arial"/>
              <a:cs typeface="Arial"/>
              <a:sym typeface="Arial"/>
            </a:endParaRPr>
          </a:p>
        </p:txBody>
      </p:sp>
      <p:sp>
        <p:nvSpPr>
          <p:cNvPr id="279" name="Google Shape;279;p10"/>
          <p:cNvSpPr/>
          <p:nvPr/>
        </p:nvSpPr>
        <p:spPr>
          <a:xfrm>
            <a:off x="4550574" y="3152805"/>
            <a:ext cx="2383623" cy="3243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quedan disparidades </a:t>
            </a:r>
            <a:endParaRPr b="0" i="0" sz="1100" u="none" cap="none" strike="noStrike">
              <a:solidFill>
                <a:srgbClr val="000000"/>
              </a:solidFill>
              <a:latin typeface="Arial"/>
              <a:ea typeface="Arial"/>
              <a:cs typeface="Arial"/>
              <a:sym typeface="Arial"/>
            </a:endParaRPr>
          </a:p>
        </p:txBody>
      </p:sp>
      <p:sp>
        <p:nvSpPr>
          <p:cNvPr id="280" name="Google Shape;280;p10"/>
          <p:cNvSpPr/>
          <p:nvPr/>
        </p:nvSpPr>
        <p:spPr>
          <a:xfrm>
            <a:off x="4550575" y="3445592"/>
            <a:ext cx="2828125" cy="2612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los niños de hogares más ricos</a:t>
            </a:r>
            <a:endParaRPr b="0" i="0" sz="1100" u="none" cap="none" strike="noStrike">
              <a:solidFill>
                <a:srgbClr val="000000"/>
              </a:solidFill>
              <a:latin typeface="Arial"/>
              <a:ea typeface="Arial"/>
              <a:cs typeface="Arial"/>
              <a:sym typeface="Arial"/>
            </a:endParaRPr>
          </a:p>
        </p:txBody>
      </p:sp>
      <p:sp>
        <p:nvSpPr>
          <p:cNvPr id="281" name="Google Shape;281;p10"/>
          <p:cNvSpPr/>
          <p:nvPr/>
        </p:nvSpPr>
        <p:spPr>
          <a:xfrm>
            <a:off x="4550575" y="3738378"/>
            <a:ext cx="2726524" cy="308573"/>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las zonas urbanas y rurales</a:t>
            </a:r>
            <a:endParaRPr b="0" i="0" sz="1100" u="none" cap="none" strike="noStrike">
              <a:solidFill>
                <a:srgbClr val="000000"/>
              </a:solidFill>
              <a:latin typeface="Arial"/>
              <a:ea typeface="Arial"/>
              <a:cs typeface="Arial"/>
              <a:sym typeface="Arial"/>
            </a:endParaRPr>
          </a:p>
        </p:txBody>
      </p:sp>
      <p:sp>
        <p:nvSpPr>
          <p:cNvPr id="282" name="Google Shape;282;p10"/>
          <p:cNvSpPr/>
          <p:nvPr/>
        </p:nvSpPr>
        <p:spPr>
          <a:xfrm>
            <a:off x="4550575" y="3983802"/>
            <a:ext cx="2726524" cy="27699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la educación de calidad </a:t>
            </a:r>
            <a:endParaRPr b="0" i="0" sz="1100" u="none" cap="none" strike="noStrike">
              <a:solidFill>
                <a:srgbClr val="000000"/>
              </a:solidFill>
              <a:latin typeface="Arial"/>
              <a:ea typeface="Arial"/>
              <a:cs typeface="Arial"/>
              <a:sym typeface="Arial"/>
            </a:endParaRPr>
          </a:p>
        </p:txBody>
      </p:sp>
      <p:sp>
        <p:nvSpPr>
          <p:cNvPr id="283" name="Google Shape;283;p10"/>
          <p:cNvSpPr/>
          <p:nvPr/>
        </p:nvSpPr>
        <p:spPr>
          <a:xfrm>
            <a:off x="4550575" y="4276588"/>
            <a:ext cx="2828124" cy="3243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eliminar las desigualdades </a:t>
            </a:r>
            <a:endParaRPr b="0" i="0" sz="1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A picture containing text&#10;&#10;Description automatically generated" id="289" name="Google Shape;289;p11"/>
          <p:cNvPicPr preferRelativeResize="0"/>
          <p:nvPr/>
        </p:nvPicPr>
        <p:blipFill rotWithShape="1">
          <a:blip r:embed="rId3">
            <a:alphaModFix/>
          </a:blip>
          <a:srcRect b="0" l="0" r="0" t="0"/>
          <a:stretch/>
        </p:blipFill>
        <p:spPr>
          <a:xfrm>
            <a:off x="927935" y="521963"/>
            <a:ext cx="7288130" cy="4099574"/>
          </a:xfrm>
          <a:prstGeom prst="rect">
            <a:avLst/>
          </a:prstGeom>
          <a:noFill/>
          <a:ln>
            <a:noFill/>
          </a:ln>
        </p:spPr>
      </p:pic>
      <p:sp>
        <p:nvSpPr>
          <p:cNvPr id="290" name="Google Shape;290;p11"/>
          <p:cNvSpPr/>
          <p:nvPr/>
        </p:nvSpPr>
        <p:spPr>
          <a:xfrm>
            <a:off x="0" y="4912667"/>
            <a:ext cx="8136356" cy="230833"/>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Source: https://visual.ly/community/Infographics/human-rights/invertir-en-las-niñ-es-hacer-lo-correcto-y-lo-inteligente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A picture containing application&#10;&#10;Description automatically generated" id="296" name="Google Shape;296;p12"/>
          <p:cNvPicPr preferRelativeResize="0"/>
          <p:nvPr/>
        </p:nvPicPr>
        <p:blipFill rotWithShape="1">
          <a:blip r:embed="rId3">
            <a:alphaModFix/>
          </a:blip>
          <a:srcRect b="0" l="0" r="0" t="0"/>
          <a:stretch/>
        </p:blipFill>
        <p:spPr>
          <a:xfrm>
            <a:off x="929440" y="522810"/>
            <a:ext cx="7285120" cy="4097880"/>
          </a:xfrm>
          <a:prstGeom prst="rect">
            <a:avLst/>
          </a:prstGeom>
          <a:noFill/>
          <a:ln>
            <a:noFill/>
          </a:ln>
        </p:spPr>
      </p:pic>
      <p:sp>
        <p:nvSpPr>
          <p:cNvPr id="297" name="Google Shape;297;p12"/>
          <p:cNvSpPr/>
          <p:nvPr/>
        </p:nvSpPr>
        <p:spPr>
          <a:xfrm>
            <a:off x="0" y="4912667"/>
            <a:ext cx="8136356" cy="230833"/>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Source: https://visual.ly/community/Infographics/human-rights/invertir-en-las-niñ-es-hacer-lo-correcto-y-lo-inteligente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3"/>
          <p:cNvSpPr/>
          <p:nvPr/>
        </p:nvSpPr>
        <p:spPr>
          <a:xfrm>
            <a:off x="0" y="4912667"/>
            <a:ext cx="8136356" cy="230833"/>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Source: https://visual.ly/community/Infographics/human-rights/invertir-en-las-niñ-es-hacer-lo-correcto-y-lo-inteligente </a:t>
            </a:r>
            <a:endParaRPr b="0" i="0" sz="1100" u="none" cap="none" strike="noStrike">
              <a:solidFill>
                <a:srgbClr val="000000"/>
              </a:solidFill>
              <a:latin typeface="Arial"/>
              <a:ea typeface="Arial"/>
              <a:cs typeface="Arial"/>
              <a:sym typeface="Arial"/>
            </a:endParaRPr>
          </a:p>
        </p:txBody>
      </p:sp>
      <p:pic>
        <p:nvPicPr>
          <p:cNvPr descr="A picture containing graphical user interface&#10;&#10;Description automatically generated" id="304" name="Google Shape;304;p13"/>
          <p:cNvPicPr preferRelativeResize="0"/>
          <p:nvPr/>
        </p:nvPicPr>
        <p:blipFill rotWithShape="1">
          <a:blip r:embed="rId3">
            <a:alphaModFix/>
          </a:blip>
          <a:srcRect b="0" l="0" r="0" t="0"/>
          <a:stretch/>
        </p:blipFill>
        <p:spPr>
          <a:xfrm>
            <a:off x="938463" y="527886"/>
            <a:ext cx="7267073" cy="40877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14"/>
          <p:cNvPicPr preferRelativeResize="0"/>
          <p:nvPr/>
        </p:nvPicPr>
        <p:blipFill rotWithShape="1">
          <a:blip r:embed="rId3">
            <a:alphaModFix/>
          </a:blip>
          <a:srcRect b="0" l="0" r="0" t="0"/>
          <a:stretch/>
        </p:blipFill>
        <p:spPr>
          <a:xfrm>
            <a:off x="929439" y="522809"/>
            <a:ext cx="7285122" cy="40978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5">
            <a:hlinkClick r:id="rId3"/>
          </p:cNvPr>
          <p:cNvPicPr preferRelativeResize="0"/>
          <p:nvPr/>
        </p:nvPicPr>
        <p:blipFill rotWithShape="1">
          <a:blip r:embed="rId4">
            <a:alphaModFix/>
          </a:blip>
          <a:srcRect b="13772" l="0" r="0" t="55175"/>
          <a:stretch/>
        </p:blipFill>
        <p:spPr>
          <a:xfrm>
            <a:off x="382444" y="281150"/>
            <a:ext cx="8379113" cy="36802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6"/>
          <p:cNvPicPr preferRelativeResize="0"/>
          <p:nvPr/>
        </p:nvPicPr>
        <p:blipFill rotWithShape="1">
          <a:blip r:embed="rId3">
            <a:alphaModFix/>
          </a:blip>
          <a:srcRect b="0" l="0" r="0" t="0"/>
          <a:stretch/>
        </p:blipFill>
        <p:spPr>
          <a:xfrm>
            <a:off x="3091755" y="2048165"/>
            <a:ext cx="2704289" cy="785377"/>
          </a:xfrm>
          <a:prstGeom prst="rect">
            <a:avLst/>
          </a:prstGeom>
          <a:noFill/>
          <a:ln>
            <a:noFill/>
          </a:ln>
        </p:spPr>
      </p:pic>
      <p:pic>
        <p:nvPicPr>
          <p:cNvPr id="320" name="Google Shape;320;p16"/>
          <p:cNvPicPr preferRelativeResize="0"/>
          <p:nvPr/>
        </p:nvPicPr>
        <p:blipFill rotWithShape="1">
          <a:blip r:embed="rId4">
            <a:alphaModFix/>
          </a:blip>
          <a:srcRect b="0" l="0" r="0" t="0"/>
          <a:stretch/>
        </p:blipFill>
        <p:spPr>
          <a:xfrm>
            <a:off x="3091763" y="2891944"/>
            <a:ext cx="1240837" cy="875887"/>
          </a:xfrm>
          <a:prstGeom prst="rect">
            <a:avLst/>
          </a:prstGeom>
          <a:noFill/>
          <a:ln>
            <a:noFill/>
          </a:ln>
        </p:spPr>
      </p:pic>
      <p:sp>
        <p:nvSpPr>
          <p:cNvPr id="321" name="Google Shape;321;p16"/>
          <p:cNvSpPr/>
          <p:nvPr/>
        </p:nvSpPr>
        <p:spPr>
          <a:xfrm>
            <a:off x="4270201" y="2833538"/>
            <a:ext cx="1612800" cy="992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
          <p:cNvPicPr preferRelativeResize="0"/>
          <p:nvPr/>
        </p:nvPicPr>
        <p:blipFill rotWithShape="1">
          <a:blip r:embed="rId3">
            <a:alphaModFix/>
          </a:blip>
          <a:srcRect b="91335" l="42934" r="3222" t="0"/>
          <a:stretch/>
        </p:blipFill>
        <p:spPr>
          <a:xfrm>
            <a:off x="5496339" y="0"/>
            <a:ext cx="3267898" cy="743881"/>
          </a:xfrm>
          <a:prstGeom prst="rect">
            <a:avLst/>
          </a:prstGeom>
          <a:noFill/>
          <a:ln>
            <a:noFill/>
          </a:ln>
        </p:spPr>
      </p:pic>
      <p:pic>
        <p:nvPicPr>
          <p:cNvPr id="214" name="Google Shape;214;p2"/>
          <p:cNvPicPr preferRelativeResize="0"/>
          <p:nvPr/>
        </p:nvPicPr>
        <p:blipFill rotWithShape="1">
          <a:blip r:embed="rId4">
            <a:alphaModFix/>
          </a:blip>
          <a:srcRect b="19419" l="0" r="0" t="50000"/>
          <a:stretch/>
        </p:blipFill>
        <p:spPr>
          <a:xfrm>
            <a:off x="511526" y="1009769"/>
            <a:ext cx="8120947" cy="35125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
          <p:cNvPicPr preferRelativeResize="0"/>
          <p:nvPr/>
        </p:nvPicPr>
        <p:blipFill rotWithShape="1">
          <a:blip r:embed="rId3">
            <a:alphaModFix/>
          </a:blip>
          <a:srcRect b="91335" l="42934" r="3222" t="0"/>
          <a:stretch/>
        </p:blipFill>
        <p:spPr>
          <a:xfrm>
            <a:off x="5496339" y="0"/>
            <a:ext cx="3267898" cy="743881"/>
          </a:xfrm>
          <a:prstGeom prst="rect">
            <a:avLst/>
          </a:prstGeom>
          <a:noFill/>
          <a:ln>
            <a:noFill/>
          </a:ln>
        </p:spPr>
      </p:pic>
      <p:pic>
        <p:nvPicPr>
          <p:cNvPr id="221" name="Google Shape;221;p3"/>
          <p:cNvPicPr preferRelativeResize="0"/>
          <p:nvPr/>
        </p:nvPicPr>
        <p:blipFill rotWithShape="1">
          <a:blip r:embed="rId4">
            <a:alphaModFix/>
          </a:blip>
          <a:srcRect b="48122" l="0" r="0" t="16485"/>
          <a:stretch/>
        </p:blipFill>
        <p:spPr>
          <a:xfrm>
            <a:off x="412494" y="847897"/>
            <a:ext cx="8319012" cy="41646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
          <p:cNvSpPr txBox="1"/>
          <p:nvPr/>
        </p:nvSpPr>
        <p:spPr>
          <a:xfrm>
            <a:off x="1490813" y="196181"/>
            <a:ext cx="6172200" cy="85725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000000"/>
              </a:buClr>
              <a:buSzPts val="2800"/>
              <a:buFont typeface="Arial"/>
              <a:buNone/>
            </a:pPr>
            <a:r>
              <a:rPr b="1" i="0" lang="en" sz="2800" u="none" cap="none" strike="noStrike">
                <a:solidFill>
                  <a:srgbClr val="00527D"/>
                </a:solidFill>
                <a:latin typeface="Calibri"/>
                <a:ea typeface="Calibri"/>
                <a:cs typeface="Calibri"/>
                <a:sym typeface="Calibri"/>
              </a:rPr>
              <a:t>Quality education: Facts and Figures</a:t>
            </a:r>
            <a:br>
              <a:rPr b="1" i="0" lang="en" sz="2800" u="none" cap="none" strike="noStrike">
                <a:solidFill>
                  <a:srgbClr val="00527D"/>
                </a:solidFill>
                <a:latin typeface="Calibri"/>
                <a:ea typeface="Calibri"/>
                <a:cs typeface="Calibri"/>
                <a:sym typeface="Calibri"/>
              </a:rPr>
            </a:br>
            <a:r>
              <a:rPr b="0" i="0" lang="en" sz="900" u="sng" cap="none" strike="noStrike">
                <a:solidFill>
                  <a:schemeClr val="hlink"/>
                </a:solidFill>
                <a:latin typeface="Calibri"/>
                <a:ea typeface="Calibri"/>
                <a:cs typeface="Calibri"/>
                <a:sym typeface="Calibri"/>
                <a:hlinkClick r:id="rId3"/>
              </a:rPr>
              <a:t>https://www.undp.org/content/undp/en/home/sustainable-development-goals/goal-4-quality-education.html</a:t>
            </a:r>
            <a:endParaRPr b="1" i="0" sz="900" u="none" cap="none" strike="noStrike">
              <a:solidFill>
                <a:srgbClr val="00527D"/>
              </a:solidFill>
              <a:latin typeface="Calibri"/>
              <a:ea typeface="Calibri"/>
              <a:cs typeface="Calibri"/>
              <a:sym typeface="Calibri"/>
            </a:endParaRPr>
          </a:p>
        </p:txBody>
      </p:sp>
      <p:pic>
        <p:nvPicPr>
          <p:cNvPr id="228" name="Google Shape;228;p4"/>
          <p:cNvPicPr preferRelativeResize="0"/>
          <p:nvPr/>
        </p:nvPicPr>
        <p:blipFill rotWithShape="1">
          <a:blip r:embed="rId4">
            <a:alphaModFix/>
          </a:blip>
          <a:srcRect b="0" l="0" r="0" t="0"/>
          <a:stretch/>
        </p:blipFill>
        <p:spPr>
          <a:xfrm>
            <a:off x="182273" y="1399256"/>
            <a:ext cx="8817323" cy="32151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5"/>
          <p:cNvSpPr txBox="1"/>
          <p:nvPr/>
        </p:nvSpPr>
        <p:spPr>
          <a:xfrm>
            <a:off x="1485900" y="205978"/>
            <a:ext cx="6172200" cy="85725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000000"/>
              </a:buClr>
              <a:buSzPts val="2800"/>
              <a:buFont typeface="Arial"/>
              <a:buNone/>
            </a:pPr>
            <a:r>
              <a:rPr b="1" i="0" lang="en" sz="2800" u="none" cap="none" strike="noStrike">
                <a:solidFill>
                  <a:srgbClr val="00527D"/>
                </a:solidFill>
                <a:latin typeface="Calibri"/>
                <a:ea typeface="Calibri"/>
                <a:cs typeface="Calibri"/>
                <a:sym typeface="Calibri"/>
              </a:rPr>
              <a:t>Educación de calidad: Facts and Figures</a:t>
            </a:r>
            <a:br>
              <a:rPr b="1" i="0" lang="en" sz="2800" u="none" cap="none" strike="noStrike">
                <a:solidFill>
                  <a:srgbClr val="00527D"/>
                </a:solidFill>
                <a:latin typeface="Calibri"/>
                <a:ea typeface="Calibri"/>
                <a:cs typeface="Calibri"/>
                <a:sym typeface="Calibri"/>
              </a:rPr>
            </a:br>
            <a:r>
              <a:rPr b="0" i="0" lang="en" sz="900" u="sng" cap="none" strike="noStrike">
                <a:solidFill>
                  <a:schemeClr val="hlink"/>
                </a:solidFill>
                <a:latin typeface="Calibri"/>
                <a:ea typeface="Calibri"/>
                <a:cs typeface="Calibri"/>
                <a:sym typeface="Calibri"/>
                <a:hlinkClick r:id="rId3"/>
              </a:rPr>
              <a:t>https://www.undp.org/content/undp/es/home/sustainable-development-goals/goal-4-quality-education.html</a:t>
            </a:r>
            <a:endParaRPr b="1" i="0" sz="900" u="none" cap="none" strike="noStrike">
              <a:solidFill>
                <a:srgbClr val="00527D"/>
              </a:solidFill>
              <a:latin typeface="Calibri"/>
              <a:ea typeface="Calibri"/>
              <a:cs typeface="Calibri"/>
              <a:sym typeface="Calibri"/>
            </a:endParaRPr>
          </a:p>
        </p:txBody>
      </p:sp>
      <p:pic>
        <p:nvPicPr>
          <p:cNvPr id="235" name="Google Shape;235;p5"/>
          <p:cNvPicPr preferRelativeResize="0"/>
          <p:nvPr/>
        </p:nvPicPr>
        <p:blipFill rotWithShape="1">
          <a:blip r:embed="rId4">
            <a:alphaModFix/>
          </a:blip>
          <a:srcRect b="0" l="0" r="0" t="0"/>
          <a:stretch/>
        </p:blipFill>
        <p:spPr>
          <a:xfrm>
            <a:off x="113820" y="1332412"/>
            <a:ext cx="8916360" cy="34576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6"/>
          <p:cNvSpPr/>
          <p:nvPr/>
        </p:nvSpPr>
        <p:spPr>
          <a:xfrm>
            <a:off x="164892" y="607102"/>
            <a:ext cx="8791731" cy="4114109"/>
          </a:xfrm>
          <a:prstGeom prst="roundRect">
            <a:avLst>
              <a:gd fmla="val 11006" name="adj"/>
            </a:avLst>
          </a:prstGeom>
          <a:solidFill>
            <a:srgbClr val="FFFFFF"/>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2" name="Google Shape;242;p6"/>
          <p:cNvSpPr txBox="1"/>
          <p:nvPr>
            <p:ph type="title"/>
          </p:nvPr>
        </p:nvSpPr>
        <p:spPr>
          <a:xfrm>
            <a:off x="1485900" y="-30114"/>
            <a:ext cx="6172200" cy="85725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 sz="2400">
                <a:solidFill>
                  <a:srgbClr val="00527D"/>
                </a:solidFill>
              </a:rPr>
              <a:t>Parallel text - English </a:t>
            </a:r>
            <a:endParaRPr b="1" sz="2400">
              <a:solidFill>
                <a:srgbClr val="00527D"/>
              </a:solidFill>
            </a:endParaRPr>
          </a:p>
        </p:txBody>
      </p:sp>
      <p:sp>
        <p:nvSpPr>
          <p:cNvPr id="243" name="Google Shape;243;p6"/>
          <p:cNvSpPr txBox="1"/>
          <p:nvPr>
            <p:ph idx="1" type="body"/>
          </p:nvPr>
        </p:nvSpPr>
        <p:spPr>
          <a:xfrm>
            <a:off x="164892" y="716719"/>
            <a:ext cx="8623091" cy="4004491"/>
          </a:xfrm>
          <a:prstGeom prst="rect">
            <a:avLst/>
          </a:prstGeom>
          <a:noFill/>
          <a:ln>
            <a:noFill/>
          </a:ln>
        </p:spPr>
        <p:txBody>
          <a:bodyPr anchorCtr="0" anchor="t" bIns="34275" lIns="68575" spcFirstLastPara="1" rIns="68575" wrap="square" tIns="34275">
            <a:noAutofit/>
          </a:bodyPr>
          <a:lstStyle/>
          <a:p>
            <a:pPr indent="-254000" lvl="0" marL="254000" rtl="0" algn="l">
              <a:lnSpc>
                <a:spcPct val="100000"/>
              </a:lnSpc>
              <a:spcBef>
                <a:spcPts val="0"/>
              </a:spcBef>
              <a:spcAft>
                <a:spcPts val="0"/>
              </a:spcAft>
              <a:buClr>
                <a:schemeClr val="dk1"/>
              </a:buClr>
              <a:buSzPts val="1300"/>
              <a:buNone/>
            </a:pPr>
            <a:r>
              <a:rPr lang="en" sz="1200"/>
              <a:t>	</a:t>
            </a:r>
            <a:r>
              <a:rPr lang="en" sz="1500">
                <a:solidFill>
                  <a:srgbClr val="FF0000"/>
                </a:solidFill>
              </a:rPr>
              <a:t>1 </a:t>
            </a:r>
            <a:r>
              <a:rPr lang="en" sz="1500"/>
              <a:t>Since 2000, considerable progress has been made towards achieving the universal </a:t>
            </a:r>
            <a:r>
              <a:rPr lang="en" sz="1500">
                <a:solidFill>
                  <a:srgbClr val="FF0000"/>
                </a:solidFill>
              </a:rPr>
              <a:t>2 </a:t>
            </a:r>
            <a:r>
              <a:rPr lang="en" sz="1500"/>
              <a:t>primary education target. The overall enrolment rate in developing regions </a:t>
            </a:r>
            <a:r>
              <a:rPr lang="en" sz="1500">
                <a:solidFill>
                  <a:srgbClr val="FF0000"/>
                </a:solidFill>
              </a:rPr>
              <a:t>3 </a:t>
            </a:r>
            <a:r>
              <a:rPr lang="en" sz="1500"/>
              <a:t>reached 91 per cent in 2015, and the number of out-of-school children globally </a:t>
            </a:r>
            <a:r>
              <a:rPr lang="en" sz="1500">
                <a:solidFill>
                  <a:srgbClr val="FF0000"/>
                </a:solidFill>
              </a:rPr>
              <a:t>4 </a:t>
            </a:r>
            <a:r>
              <a:rPr lang="en" sz="1500"/>
              <a:t>fell by almost half. There is also a dramatic increase in the literacy rate, and the </a:t>
            </a:r>
            <a:r>
              <a:rPr lang="en" sz="1500">
                <a:solidFill>
                  <a:srgbClr val="FF0000"/>
                </a:solidFill>
              </a:rPr>
              <a:t>5 </a:t>
            </a:r>
            <a:r>
              <a:rPr lang="en" sz="1500"/>
              <a:t>enrolment rate of girls has never been higher.</a:t>
            </a:r>
            <a:endParaRPr sz="1500"/>
          </a:p>
          <a:p>
            <a:pPr indent="-254000" lvl="0" marL="254000" rtl="0" algn="l">
              <a:lnSpc>
                <a:spcPct val="100000"/>
              </a:lnSpc>
              <a:spcBef>
                <a:spcPts val="300"/>
              </a:spcBef>
              <a:spcAft>
                <a:spcPts val="0"/>
              </a:spcAft>
              <a:buClr>
                <a:schemeClr val="dk1"/>
              </a:buClr>
              <a:buSzPts val="1300"/>
              <a:buNone/>
            </a:pPr>
            <a:r>
              <a:t/>
            </a:r>
            <a:endParaRPr sz="1500"/>
          </a:p>
          <a:p>
            <a:pPr indent="-254000" lvl="0" marL="254000" rtl="0" algn="l">
              <a:lnSpc>
                <a:spcPct val="100000"/>
              </a:lnSpc>
              <a:spcBef>
                <a:spcPts val="300"/>
              </a:spcBef>
              <a:spcAft>
                <a:spcPts val="0"/>
              </a:spcAft>
              <a:buClr>
                <a:schemeClr val="dk1"/>
              </a:buClr>
              <a:buSzPts val="1300"/>
              <a:buNone/>
            </a:pPr>
            <a:r>
              <a:rPr lang="en" sz="1500"/>
              <a:t>	</a:t>
            </a:r>
            <a:r>
              <a:rPr lang="en" sz="1500">
                <a:solidFill>
                  <a:srgbClr val="FF0000"/>
                </a:solidFill>
              </a:rPr>
              <a:t>6 </a:t>
            </a:r>
            <a:r>
              <a:rPr lang="en" sz="1500"/>
              <a:t>But these successes face great challenges in developing regions, due to high </a:t>
            </a:r>
            <a:r>
              <a:rPr lang="en" sz="1500">
                <a:solidFill>
                  <a:srgbClr val="FF0000"/>
                </a:solidFill>
              </a:rPr>
              <a:t>7 </a:t>
            </a:r>
            <a:r>
              <a:rPr lang="en" sz="1500"/>
              <a:t>levels of poverty, armed conflict and other emergencies. While sub-Saharan </a:t>
            </a:r>
            <a:r>
              <a:rPr lang="en" sz="1500">
                <a:solidFill>
                  <a:srgbClr val="FF0000"/>
                </a:solidFill>
              </a:rPr>
              <a:t>8 </a:t>
            </a:r>
            <a:r>
              <a:rPr lang="en" sz="1500"/>
              <a:t>Africa has made the largest progress among all developing regions in primary </a:t>
            </a:r>
            <a:r>
              <a:rPr lang="en" sz="1500">
                <a:solidFill>
                  <a:srgbClr val="FF0000"/>
                </a:solidFill>
              </a:rPr>
              <a:t>9 </a:t>
            </a:r>
            <a:r>
              <a:rPr lang="en" sz="1500"/>
              <a:t>school enrolment - from 52 percent in 1990 to 78 percent in 2012 - large </a:t>
            </a:r>
            <a:r>
              <a:rPr lang="en" sz="1500">
                <a:solidFill>
                  <a:srgbClr val="FF0000"/>
                </a:solidFill>
              </a:rPr>
              <a:t>10 </a:t>
            </a:r>
            <a:r>
              <a:rPr lang="en" sz="1500"/>
              <a:t>disparities remain. Children from the most disadvantaged homes are four times </a:t>
            </a:r>
            <a:r>
              <a:rPr lang="en" sz="1500">
                <a:solidFill>
                  <a:srgbClr val="FF0000"/>
                </a:solidFill>
              </a:rPr>
              <a:t>11 </a:t>
            </a:r>
            <a:r>
              <a:rPr lang="en" sz="1500"/>
              <a:t>less educated than those from the richest households. Similarly, disparities </a:t>
            </a:r>
            <a:r>
              <a:rPr lang="en" sz="1500">
                <a:solidFill>
                  <a:srgbClr val="FF0000"/>
                </a:solidFill>
              </a:rPr>
              <a:t>12 </a:t>
            </a:r>
            <a:r>
              <a:rPr lang="en" sz="1500"/>
              <a:t>between rural and urban areas remain.</a:t>
            </a:r>
            <a:endParaRPr sz="1500"/>
          </a:p>
          <a:p>
            <a:pPr indent="-254000" lvl="0" marL="254000" rtl="0" algn="l">
              <a:lnSpc>
                <a:spcPct val="100000"/>
              </a:lnSpc>
              <a:spcBef>
                <a:spcPts val="300"/>
              </a:spcBef>
              <a:spcAft>
                <a:spcPts val="0"/>
              </a:spcAft>
              <a:buClr>
                <a:schemeClr val="dk1"/>
              </a:buClr>
              <a:buSzPts val="1300"/>
              <a:buNone/>
            </a:pPr>
            <a:r>
              <a:rPr lang="en" sz="1500"/>
              <a:t>	</a:t>
            </a:r>
            <a:endParaRPr sz="1500"/>
          </a:p>
          <a:p>
            <a:pPr indent="-254000" lvl="0" marL="254000" rtl="0" algn="l">
              <a:lnSpc>
                <a:spcPct val="100000"/>
              </a:lnSpc>
              <a:spcBef>
                <a:spcPts val="300"/>
              </a:spcBef>
              <a:spcAft>
                <a:spcPts val="0"/>
              </a:spcAft>
              <a:buClr>
                <a:schemeClr val="dk1"/>
              </a:buClr>
              <a:buSzPts val="1300"/>
              <a:buNone/>
            </a:pPr>
            <a:r>
              <a:rPr lang="en" sz="1500"/>
              <a:t>	</a:t>
            </a:r>
            <a:r>
              <a:rPr lang="en" sz="1500">
                <a:solidFill>
                  <a:srgbClr val="FF0000"/>
                </a:solidFill>
              </a:rPr>
              <a:t>13 </a:t>
            </a:r>
            <a:r>
              <a:rPr lang="en" sz="1500"/>
              <a:t>Quality education for all is one of the most solid and proven pillars of </a:t>
            </a:r>
            <a:r>
              <a:rPr lang="en" sz="1500">
                <a:solidFill>
                  <a:srgbClr val="FF0000"/>
                </a:solidFill>
              </a:rPr>
              <a:t>14 </a:t>
            </a:r>
            <a:r>
              <a:rPr lang="en" sz="1500"/>
              <a:t>sustainable development. This goal ensures that all girls and boys complete a full </a:t>
            </a:r>
            <a:r>
              <a:rPr lang="en" sz="1500">
                <a:solidFill>
                  <a:srgbClr val="FF0000"/>
                </a:solidFill>
              </a:rPr>
              <a:t>15 </a:t>
            </a:r>
            <a:r>
              <a:rPr lang="en" sz="1500"/>
              <a:t>cycle of free primary and secondary education by 2030. It also aims to provide </a:t>
            </a:r>
            <a:r>
              <a:rPr lang="en" sz="1500">
                <a:solidFill>
                  <a:srgbClr val="FF0000"/>
                </a:solidFill>
              </a:rPr>
              <a:t>16 </a:t>
            </a:r>
            <a:r>
              <a:rPr lang="en" sz="1500"/>
              <a:t>equal access to vocational education and to eliminate inequalities between </a:t>
            </a:r>
            <a:r>
              <a:rPr lang="en" sz="1500">
                <a:solidFill>
                  <a:srgbClr val="FF0000"/>
                </a:solidFill>
              </a:rPr>
              <a:t>17 </a:t>
            </a:r>
            <a:r>
              <a:rPr lang="en" sz="1500"/>
              <a:t>genders and incomes, in order to allow all to access higher education.</a:t>
            </a:r>
            <a:endParaRPr sz="1500"/>
          </a:p>
          <a:p>
            <a:pPr indent="-254000" lvl="0" marL="254000" rtl="0" algn="l">
              <a:lnSpc>
                <a:spcPct val="70000"/>
              </a:lnSpc>
              <a:spcBef>
                <a:spcPts val="300"/>
              </a:spcBef>
              <a:spcAft>
                <a:spcPts val="0"/>
              </a:spcAft>
              <a:buClr>
                <a:schemeClr val="dk1"/>
              </a:buClr>
              <a:buSzPts val="1300"/>
              <a:buNone/>
            </a:pPr>
            <a:r>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7"/>
          <p:cNvSpPr/>
          <p:nvPr/>
        </p:nvSpPr>
        <p:spPr>
          <a:xfrm>
            <a:off x="67458" y="742013"/>
            <a:ext cx="8930389" cy="4275995"/>
          </a:xfrm>
          <a:prstGeom prst="roundRect">
            <a:avLst>
              <a:gd fmla="val 11006" name="adj"/>
            </a:avLst>
          </a:prstGeom>
          <a:solidFill>
            <a:srgbClr val="FFFFFF"/>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0" name="Google Shape;250;p7"/>
          <p:cNvSpPr txBox="1"/>
          <p:nvPr>
            <p:ph type="title"/>
          </p:nvPr>
        </p:nvSpPr>
        <p:spPr>
          <a:xfrm>
            <a:off x="1446552" y="67456"/>
            <a:ext cx="6172200" cy="85725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 sz="2400">
                <a:solidFill>
                  <a:srgbClr val="00527D"/>
                </a:solidFill>
              </a:rPr>
              <a:t>Parallel text – Español - </a:t>
            </a:r>
            <a:endParaRPr b="1" sz="2400">
              <a:solidFill>
                <a:srgbClr val="00527D"/>
              </a:solidFill>
            </a:endParaRPr>
          </a:p>
        </p:txBody>
      </p:sp>
      <p:sp>
        <p:nvSpPr>
          <p:cNvPr id="251" name="Google Shape;251;p7"/>
          <p:cNvSpPr/>
          <p:nvPr/>
        </p:nvSpPr>
        <p:spPr>
          <a:xfrm>
            <a:off x="176136" y="1022578"/>
            <a:ext cx="8713032" cy="3762568"/>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FF0000"/>
                </a:solidFill>
                <a:latin typeface="Calibri"/>
                <a:ea typeface="Calibri"/>
                <a:cs typeface="Calibri"/>
                <a:sym typeface="Calibri"/>
              </a:rPr>
              <a:t>1</a:t>
            </a:r>
            <a:r>
              <a:rPr b="0" i="0" lang="en" sz="1500" u="none" cap="none" strike="noStrike">
                <a:solidFill>
                  <a:schemeClr val="dk1"/>
                </a:solidFill>
                <a:latin typeface="Calibri"/>
                <a:ea typeface="Calibri"/>
                <a:cs typeface="Calibri"/>
                <a:sym typeface="Calibri"/>
              </a:rPr>
              <a:t> Desde el año 2000, ha habido un progreso considerable para </a:t>
            </a:r>
            <a:r>
              <a:rPr b="1" i="0" lang="en" sz="1500" u="none" cap="none" strike="noStrike">
                <a:solidFill>
                  <a:srgbClr val="FF0000"/>
                </a:solidFill>
                <a:latin typeface="Calibri"/>
                <a:ea typeface="Calibri"/>
                <a:cs typeface="Calibri"/>
                <a:sym typeface="Calibri"/>
              </a:rPr>
              <a:t>2</a:t>
            </a:r>
            <a:r>
              <a:rPr b="0" i="0" lang="en" sz="1500" u="none" cap="none" strike="noStrike">
                <a:solidFill>
                  <a:schemeClr val="dk1"/>
                </a:solidFill>
                <a:latin typeface="Calibri"/>
                <a:ea typeface="Calibri"/>
                <a:cs typeface="Calibri"/>
                <a:sym typeface="Calibri"/>
              </a:rPr>
              <a:t> lograr el objetivo universal de la educación primaria.  La tasa de escolarización en regiones en desarrollo </a:t>
            </a:r>
            <a:r>
              <a:rPr b="1" i="0" lang="en" sz="1500" u="none" cap="none" strike="noStrike">
                <a:solidFill>
                  <a:srgbClr val="FF0000"/>
                </a:solidFill>
                <a:latin typeface="Calibri"/>
                <a:ea typeface="Calibri"/>
                <a:cs typeface="Calibri"/>
                <a:sym typeface="Calibri"/>
              </a:rPr>
              <a:t>3</a:t>
            </a:r>
            <a:r>
              <a:rPr b="0" i="0" lang="en" sz="1500" u="none" cap="none" strike="noStrike">
                <a:solidFill>
                  <a:schemeClr val="dk1"/>
                </a:solidFill>
                <a:latin typeface="Calibri"/>
                <a:ea typeface="Calibri"/>
                <a:cs typeface="Calibri"/>
                <a:sym typeface="Calibri"/>
              </a:rPr>
              <a:t> alcanzó el 91% en 2015, y el número de  niños no escolarizados universalmente </a:t>
            </a:r>
            <a:r>
              <a:rPr b="1" i="0" lang="en" sz="1500" u="none" cap="none" strike="noStrike">
                <a:solidFill>
                  <a:srgbClr val="FF0000"/>
                </a:solidFill>
                <a:latin typeface="Calibri"/>
                <a:ea typeface="Calibri"/>
                <a:cs typeface="Calibri"/>
                <a:sym typeface="Calibri"/>
              </a:rPr>
              <a:t>4</a:t>
            </a:r>
            <a:r>
              <a:rPr b="0" i="0" lang="en" sz="1500" u="none" cap="none" strike="noStrike">
                <a:solidFill>
                  <a:schemeClr val="dk1"/>
                </a:solidFill>
                <a:latin typeface="Calibri"/>
                <a:ea typeface="Calibri"/>
                <a:cs typeface="Calibri"/>
                <a:sym typeface="Calibri"/>
              </a:rPr>
              <a:t> decreció por casi la mitad. También ha habido un incremento dramático en la tasa de alfabetización, y </a:t>
            </a:r>
            <a:r>
              <a:rPr b="1" i="0" lang="en" sz="1500" u="none" cap="none" strike="noStrike">
                <a:solidFill>
                  <a:srgbClr val="FF0000"/>
                </a:solidFill>
                <a:latin typeface="Calibri"/>
                <a:ea typeface="Calibri"/>
                <a:cs typeface="Calibri"/>
                <a:sym typeface="Calibri"/>
              </a:rPr>
              <a:t>5</a:t>
            </a:r>
            <a:r>
              <a:rPr b="0" i="0" lang="en" sz="1500" u="none" cap="none" strike="noStrike">
                <a:solidFill>
                  <a:schemeClr val="dk1"/>
                </a:solidFill>
                <a:latin typeface="Calibri"/>
                <a:ea typeface="Calibri"/>
                <a:cs typeface="Calibri"/>
                <a:sym typeface="Calibri"/>
              </a:rPr>
              <a:t> la tasa de  escolarización de las niñas nunca ha sido tan alta.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FF0000"/>
                </a:solidFill>
                <a:latin typeface="Calibri"/>
                <a:ea typeface="Calibri"/>
                <a:cs typeface="Calibri"/>
                <a:sym typeface="Calibri"/>
              </a:rPr>
              <a:t>6 </a:t>
            </a:r>
            <a:r>
              <a:rPr b="0" i="0" lang="en" sz="1500" u="none" cap="none" strike="noStrike">
                <a:solidFill>
                  <a:schemeClr val="dk1"/>
                </a:solidFill>
                <a:latin typeface="Calibri"/>
                <a:ea typeface="Calibri"/>
                <a:cs typeface="Calibri"/>
                <a:sym typeface="Calibri"/>
              </a:rPr>
              <a:t>Pero este éxito se enfrenta a </a:t>
            </a:r>
            <a:r>
              <a:rPr b="1" i="0" lang="en" sz="1500" u="none" cap="none" strike="noStrike">
                <a:solidFill>
                  <a:srgbClr val="FF0000"/>
                </a:solidFill>
                <a:latin typeface="Calibri"/>
                <a:ea typeface="Calibri"/>
                <a:cs typeface="Calibri"/>
                <a:sym typeface="Calibri"/>
              </a:rPr>
              <a:t>7 </a:t>
            </a:r>
            <a:r>
              <a:rPr b="0" i="0" lang="en" sz="1500" u="none" cap="none" strike="noStrike">
                <a:solidFill>
                  <a:schemeClr val="dk1"/>
                </a:solidFill>
                <a:latin typeface="Calibri"/>
                <a:ea typeface="Calibri"/>
                <a:cs typeface="Calibri"/>
                <a:sym typeface="Calibri"/>
              </a:rPr>
              <a:t>grandes retos en las regiones en desarrollo debido a los altos niveles de pobreza, conflictos armados y otras emergencias. </a:t>
            </a:r>
            <a:r>
              <a:rPr b="1" i="0" lang="en" sz="1500" u="none" cap="none" strike="noStrike">
                <a:solidFill>
                  <a:srgbClr val="FF0000"/>
                </a:solidFill>
                <a:latin typeface="Calibri"/>
                <a:ea typeface="Calibri"/>
                <a:cs typeface="Calibri"/>
                <a:sym typeface="Calibri"/>
              </a:rPr>
              <a:t>8</a:t>
            </a:r>
            <a:r>
              <a:rPr b="0" i="0" lang="en" sz="1500" u="none" cap="none" strike="noStrike">
                <a:solidFill>
                  <a:schemeClr val="dk1"/>
                </a:solidFill>
                <a:latin typeface="Calibri"/>
                <a:ea typeface="Calibri"/>
                <a:cs typeface="Calibri"/>
                <a:sym typeface="Calibri"/>
              </a:rPr>
              <a:t> Mientras que África Subsahariana ha progresado en todas las regiones de desarrollo en </a:t>
            </a:r>
            <a:r>
              <a:rPr b="1" i="0" lang="en" sz="1500" u="none" cap="none" strike="noStrike">
                <a:solidFill>
                  <a:srgbClr val="FF0000"/>
                </a:solidFill>
                <a:latin typeface="Calibri"/>
                <a:ea typeface="Calibri"/>
                <a:cs typeface="Calibri"/>
                <a:sym typeface="Calibri"/>
              </a:rPr>
              <a:t>9</a:t>
            </a:r>
            <a:r>
              <a:rPr b="0" i="0" lang="en" sz="1500" u="none" cap="none" strike="noStrike">
                <a:solidFill>
                  <a:schemeClr val="dk1"/>
                </a:solidFill>
                <a:latin typeface="Calibri"/>
                <a:ea typeface="Calibri"/>
                <a:cs typeface="Calibri"/>
                <a:sym typeface="Calibri"/>
              </a:rPr>
              <a:t> la escolarización en primaria –del 52% en 1990 al 78% en 2012- </a:t>
            </a:r>
            <a:r>
              <a:rPr b="1" i="0" lang="en" sz="1500" u="none" cap="none" strike="noStrike">
                <a:solidFill>
                  <a:srgbClr val="FF0000"/>
                </a:solidFill>
                <a:latin typeface="Calibri"/>
                <a:ea typeface="Calibri"/>
                <a:cs typeface="Calibri"/>
                <a:sym typeface="Calibri"/>
              </a:rPr>
              <a:t>10</a:t>
            </a:r>
            <a:r>
              <a:rPr b="0" i="0" lang="en" sz="1500" u="none" cap="none" strike="noStrike">
                <a:solidFill>
                  <a:schemeClr val="dk1"/>
                </a:solidFill>
                <a:latin typeface="Calibri"/>
                <a:ea typeface="Calibri"/>
                <a:cs typeface="Calibri"/>
                <a:sym typeface="Calibri"/>
              </a:rPr>
              <a:t> todavía hay disparidades. Niños de los hogares más desfavorecidos son cuatro veces </a:t>
            </a:r>
            <a:r>
              <a:rPr b="1" i="0" lang="en" sz="1500" u="none" cap="none" strike="noStrike">
                <a:solidFill>
                  <a:srgbClr val="FF0000"/>
                </a:solidFill>
                <a:latin typeface="Calibri"/>
                <a:ea typeface="Calibri"/>
                <a:cs typeface="Calibri"/>
                <a:sym typeface="Calibri"/>
              </a:rPr>
              <a:t>11</a:t>
            </a:r>
            <a:r>
              <a:rPr b="0" i="0" lang="en" sz="1500" u="none" cap="none" strike="noStrike">
                <a:solidFill>
                  <a:schemeClr val="dk1"/>
                </a:solidFill>
                <a:latin typeface="Calibri"/>
                <a:ea typeface="Calibri"/>
                <a:cs typeface="Calibri"/>
                <a:sym typeface="Calibri"/>
              </a:rPr>
              <a:t> menos educados que los niños de hogares más ricos. Similarmente, </a:t>
            </a:r>
            <a:r>
              <a:rPr b="1" i="0" lang="en" sz="1500" u="none" cap="none" strike="noStrike">
                <a:solidFill>
                  <a:srgbClr val="FF0000"/>
                </a:solidFill>
                <a:latin typeface="Calibri"/>
                <a:ea typeface="Calibri"/>
                <a:cs typeface="Calibri"/>
                <a:sym typeface="Calibri"/>
              </a:rPr>
              <a:t>12</a:t>
            </a:r>
            <a:r>
              <a:rPr b="0" i="0" lang="en" sz="1500" u="none" cap="none" strike="noStrike">
                <a:solidFill>
                  <a:schemeClr val="dk1"/>
                </a:solidFill>
                <a:latin typeface="Calibri"/>
                <a:ea typeface="Calibri"/>
                <a:cs typeface="Calibri"/>
                <a:sym typeface="Calibri"/>
              </a:rPr>
              <a:t> quedan disparidades entre las zonas urbanas y rurales.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FF0000"/>
                </a:solidFill>
                <a:latin typeface="Calibri"/>
                <a:ea typeface="Calibri"/>
                <a:cs typeface="Calibri"/>
                <a:sym typeface="Calibri"/>
              </a:rPr>
              <a:t>13</a:t>
            </a:r>
            <a:r>
              <a:rPr b="0" i="0" lang="en" sz="1500" u="none" cap="none" strike="noStrike">
                <a:solidFill>
                  <a:schemeClr val="dk1"/>
                </a:solidFill>
                <a:latin typeface="Calibri"/>
                <a:ea typeface="Calibri"/>
                <a:cs typeface="Calibri"/>
                <a:sym typeface="Calibri"/>
              </a:rPr>
              <a:t> La educación de calidad para todos es uno de los pilares más sólidos y comprobados para </a:t>
            </a:r>
            <a:r>
              <a:rPr b="1" i="0" lang="en" sz="1500" u="none" cap="none" strike="noStrike">
                <a:solidFill>
                  <a:srgbClr val="FF0000"/>
                </a:solidFill>
                <a:latin typeface="Calibri"/>
                <a:ea typeface="Calibri"/>
                <a:cs typeface="Calibri"/>
                <a:sym typeface="Calibri"/>
              </a:rPr>
              <a:t>14 </a:t>
            </a:r>
            <a:r>
              <a:rPr b="0" i="0" lang="en" sz="1500" u="none" cap="none" strike="noStrike">
                <a:solidFill>
                  <a:schemeClr val="dk1"/>
                </a:solidFill>
                <a:latin typeface="Calibri"/>
                <a:ea typeface="Calibri"/>
                <a:cs typeface="Calibri"/>
                <a:sym typeface="Calibri"/>
              </a:rPr>
              <a:t>un desarrollo sostenible. Este objetivo asegura que los niños y las niñas </a:t>
            </a:r>
            <a:r>
              <a:rPr b="1" i="0" lang="en" sz="1500" u="none" cap="none" strike="noStrike">
                <a:solidFill>
                  <a:srgbClr val="FF0000"/>
                </a:solidFill>
                <a:latin typeface="Calibri"/>
                <a:ea typeface="Calibri"/>
                <a:cs typeface="Calibri"/>
                <a:sym typeface="Calibri"/>
              </a:rPr>
              <a:t>15</a:t>
            </a:r>
            <a:r>
              <a:rPr b="0" i="0" lang="en" sz="1500" u="none" cap="none" strike="noStrike">
                <a:solidFill>
                  <a:schemeClr val="dk1"/>
                </a:solidFill>
                <a:latin typeface="Calibri"/>
                <a:ea typeface="Calibri"/>
                <a:cs typeface="Calibri"/>
                <a:sym typeface="Calibri"/>
              </a:rPr>
              <a:t> logren completar gratuitamente el ciclo de la educación primaria y segundaria para el 2030.  También aspira a proveer </a:t>
            </a:r>
            <a:r>
              <a:rPr b="1" i="0" lang="en" sz="1500" u="none" cap="none" strike="noStrike">
                <a:solidFill>
                  <a:srgbClr val="FF0000"/>
                </a:solidFill>
                <a:latin typeface="Calibri"/>
                <a:ea typeface="Calibri"/>
                <a:cs typeface="Calibri"/>
                <a:sym typeface="Calibri"/>
              </a:rPr>
              <a:t>16</a:t>
            </a:r>
            <a:r>
              <a:rPr b="0" i="0" lang="en" sz="1500" u="none" cap="none" strike="noStrike">
                <a:solidFill>
                  <a:schemeClr val="dk1"/>
                </a:solidFill>
                <a:latin typeface="Calibri"/>
                <a:ea typeface="Calibri"/>
                <a:cs typeface="Calibri"/>
                <a:sym typeface="Calibri"/>
              </a:rPr>
              <a:t> acceso igualitario a la formación profesional y eliminar las desigualdades </a:t>
            </a:r>
            <a:r>
              <a:rPr b="1" i="0" lang="en" sz="1500" u="none" cap="none" strike="noStrike">
                <a:solidFill>
                  <a:srgbClr val="FF0000"/>
                </a:solidFill>
                <a:latin typeface="Calibri"/>
                <a:ea typeface="Calibri"/>
                <a:cs typeface="Calibri"/>
                <a:sym typeface="Calibri"/>
              </a:rPr>
              <a:t>17</a:t>
            </a:r>
            <a:r>
              <a:rPr b="0" i="0" lang="en" sz="1500" u="none" cap="none" strike="noStrike">
                <a:solidFill>
                  <a:schemeClr val="dk1"/>
                </a:solidFill>
                <a:latin typeface="Calibri"/>
                <a:ea typeface="Calibri"/>
                <a:cs typeface="Calibri"/>
                <a:sym typeface="Calibri"/>
              </a:rPr>
              <a:t> de género e ingresos, para que todos accedan a la educación superior.</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8"/>
          <p:cNvSpPr txBox="1"/>
          <p:nvPr>
            <p:ph type="title"/>
          </p:nvPr>
        </p:nvSpPr>
        <p:spPr>
          <a:xfrm>
            <a:off x="1485900" y="205978"/>
            <a:ext cx="6172200" cy="85725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 sz="2400">
                <a:solidFill>
                  <a:srgbClr val="00527D"/>
                </a:solidFill>
              </a:rPr>
              <a:t>Find the Spanish for …</a:t>
            </a:r>
            <a:endParaRPr b="1" sz="2400">
              <a:solidFill>
                <a:srgbClr val="00527D"/>
              </a:solidFill>
            </a:endParaRPr>
          </a:p>
        </p:txBody>
      </p:sp>
      <p:graphicFrame>
        <p:nvGraphicFramePr>
          <p:cNvPr id="258" name="Google Shape;258;p8"/>
          <p:cNvGraphicFramePr/>
          <p:nvPr/>
        </p:nvGraphicFramePr>
        <p:xfrm>
          <a:off x="1485900" y="1200150"/>
          <a:ext cx="3000000" cy="3000000"/>
        </p:xfrm>
        <a:graphic>
          <a:graphicData uri="http://schemas.openxmlformats.org/drawingml/2006/table">
            <a:tbl>
              <a:tblPr>
                <a:noFill/>
                <a:tableStyleId>{F278D33F-038C-4070-9006-4F2A07158BFB}</a:tableStyleId>
              </a:tblPr>
              <a:tblGrid>
                <a:gridCol w="3086100"/>
                <a:gridCol w="3086100"/>
              </a:tblGrid>
              <a:tr h="278125">
                <a:tc>
                  <a:txBody>
                    <a:bodyPr/>
                    <a:lstStyle/>
                    <a:p>
                      <a:pPr indent="0" lvl="0" marL="0" marR="0" rtl="0" algn="ctr">
                        <a:lnSpc>
                          <a:spcPct val="100000"/>
                        </a:lnSpc>
                        <a:spcBef>
                          <a:spcPts val="0"/>
                        </a:spcBef>
                        <a:spcAft>
                          <a:spcPts val="0"/>
                        </a:spcAft>
                        <a:buClr>
                          <a:srgbClr val="FF0000"/>
                        </a:buClr>
                        <a:buSzPts val="1400"/>
                        <a:buFont typeface="Calibri"/>
                        <a:buNone/>
                      </a:pPr>
                      <a:r>
                        <a:rPr b="1" lang="en" sz="1400" u="none" cap="none" strike="noStrike">
                          <a:solidFill>
                            <a:srgbClr val="FF0000"/>
                          </a:solidFill>
                        </a:rPr>
                        <a:t>Inglés</a:t>
                      </a:r>
                      <a:endParaRPr b="1" sz="1400" u="none" cap="none" strike="noStrike">
                        <a:solidFill>
                          <a:srgbClr val="FF0000"/>
                        </a:solidFill>
                      </a:endParaRPr>
                    </a:p>
                  </a:txBody>
                  <a:tcPr marT="34300" marB="34300" marR="68600" marL="68600">
                    <a:solidFill>
                      <a:srgbClr val="FFFFFF"/>
                    </a:solidFill>
                  </a:tcPr>
                </a:tc>
                <a:tc>
                  <a:txBody>
                    <a:bodyPr/>
                    <a:lstStyle/>
                    <a:p>
                      <a:pPr indent="0" lvl="0" marL="0" marR="0" rtl="0" algn="ctr">
                        <a:lnSpc>
                          <a:spcPct val="100000"/>
                        </a:lnSpc>
                        <a:spcBef>
                          <a:spcPts val="0"/>
                        </a:spcBef>
                        <a:spcAft>
                          <a:spcPts val="0"/>
                        </a:spcAft>
                        <a:buClr>
                          <a:srgbClr val="FF0000"/>
                        </a:buClr>
                        <a:buSzPts val="1400"/>
                        <a:buFont typeface="Calibri"/>
                        <a:buNone/>
                      </a:pPr>
                      <a:r>
                        <a:rPr b="1" lang="en" sz="1400" u="none" cap="none" strike="noStrike">
                          <a:solidFill>
                            <a:srgbClr val="FF0000"/>
                          </a:solidFill>
                        </a:rPr>
                        <a:t>Español</a:t>
                      </a:r>
                      <a:endParaRPr b="1" sz="1400" u="none" cap="none" strike="noStrike">
                        <a:solidFill>
                          <a:srgbClr val="FF0000"/>
                        </a:solidFill>
                      </a:endParaRPr>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exemple: Since 2000</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Desde el año 2000</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1 considerable progress</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2 the enrolment rate</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3 fell by almost half</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4 great challenges</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5 developing regions</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6 large disparities remain</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7 the richest households</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8 rural and urban areas</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9 Quality education for all</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10 eliminate inequalities</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9"/>
          <p:cNvSpPr txBox="1"/>
          <p:nvPr>
            <p:ph type="title"/>
          </p:nvPr>
        </p:nvSpPr>
        <p:spPr>
          <a:xfrm>
            <a:off x="1485900" y="205978"/>
            <a:ext cx="6172200" cy="85725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 sz="2400">
                <a:solidFill>
                  <a:srgbClr val="00527D"/>
                </a:solidFill>
              </a:rPr>
              <a:t>Find the Spanish for …</a:t>
            </a:r>
            <a:br>
              <a:rPr b="1" lang="en" sz="2400"/>
            </a:br>
            <a:r>
              <a:rPr b="1" lang="en" sz="1500">
                <a:solidFill>
                  <a:srgbClr val="FF0000"/>
                </a:solidFill>
              </a:rPr>
              <a:t>Respuestas</a:t>
            </a:r>
            <a:endParaRPr b="1" sz="1100">
              <a:solidFill>
                <a:srgbClr val="FF0000"/>
              </a:solidFill>
            </a:endParaRPr>
          </a:p>
        </p:txBody>
      </p:sp>
      <p:graphicFrame>
        <p:nvGraphicFramePr>
          <p:cNvPr id="265" name="Google Shape;265;p9"/>
          <p:cNvGraphicFramePr/>
          <p:nvPr/>
        </p:nvGraphicFramePr>
        <p:xfrm>
          <a:off x="1485900" y="1200150"/>
          <a:ext cx="3000000" cy="3000000"/>
        </p:xfrm>
        <a:graphic>
          <a:graphicData uri="http://schemas.openxmlformats.org/drawingml/2006/table">
            <a:tbl>
              <a:tblPr>
                <a:noFill/>
                <a:tableStyleId>{F278D33F-038C-4070-9006-4F2A07158BFB}</a:tableStyleId>
              </a:tblPr>
              <a:tblGrid>
                <a:gridCol w="3086100"/>
                <a:gridCol w="3086100"/>
              </a:tblGrid>
              <a:tr h="278125">
                <a:tc>
                  <a:txBody>
                    <a:bodyPr/>
                    <a:lstStyle/>
                    <a:p>
                      <a:pPr indent="0" lvl="0" marL="0" marR="0" rtl="0" algn="ctr">
                        <a:lnSpc>
                          <a:spcPct val="100000"/>
                        </a:lnSpc>
                        <a:spcBef>
                          <a:spcPts val="0"/>
                        </a:spcBef>
                        <a:spcAft>
                          <a:spcPts val="0"/>
                        </a:spcAft>
                        <a:buClr>
                          <a:srgbClr val="FF0000"/>
                        </a:buClr>
                        <a:buSzPts val="1400"/>
                        <a:buFont typeface="Calibri"/>
                        <a:buNone/>
                      </a:pPr>
                      <a:r>
                        <a:rPr b="1" lang="en" sz="1400" u="none" cap="none" strike="noStrike">
                          <a:solidFill>
                            <a:srgbClr val="FF0000"/>
                          </a:solidFill>
                        </a:rPr>
                        <a:t>Inglés</a:t>
                      </a:r>
                      <a:endParaRPr b="1" sz="1400" u="none" cap="none" strike="noStrike">
                        <a:solidFill>
                          <a:srgbClr val="FF0000"/>
                        </a:solidFill>
                      </a:endParaRPr>
                    </a:p>
                  </a:txBody>
                  <a:tcPr marT="34300" marB="34300" marR="68600" marL="68600">
                    <a:solidFill>
                      <a:srgbClr val="FFFFFF"/>
                    </a:solidFill>
                  </a:tcPr>
                </a:tc>
                <a:tc>
                  <a:txBody>
                    <a:bodyPr/>
                    <a:lstStyle/>
                    <a:p>
                      <a:pPr indent="0" lvl="0" marL="0" marR="0" rtl="0" algn="ctr">
                        <a:lnSpc>
                          <a:spcPct val="100000"/>
                        </a:lnSpc>
                        <a:spcBef>
                          <a:spcPts val="0"/>
                        </a:spcBef>
                        <a:spcAft>
                          <a:spcPts val="0"/>
                        </a:spcAft>
                        <a:buClr>
                          <a:srgbClr val="FF0000"/>
                        </a:buClr>
                        <a:buSzPts val="1400"/>
                        <a:buFont typeface="Calibri"/>
                        <a:buNone/>
                      </a:pPr>
                      <a:r>
                        <a:rPr b="1" lang="en" sz="1400" u="none" cap="none" strike="noStrike">
                          <a:solidFill>
                            <a:srgbClr val="FF0000"/>
                          </a:solidFill>
                        </a:rPr>
                        <a:t>Español</a:t>
                      </a:r>
                      <a:endParaRPr b="1" sz="1400" u="none" cap="none" strike="noStrike">
                        <a:solidFill>
                          <a:srgbClr val="FF0000"/>
                        </a:solidFill>
                      </a:endParaRPr>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exemple: Since 2000</a:t>
                      </a:r>
                      <a:endParaRPr sz="14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Desde el año 2000</a:t>
                      </a:r>
                      <a:endParaRPr sz="11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1 considerable progress </a:t>
                      </a:r>
                      <a:r>
                        <a:rPr lang="en" sz="1400" u="none" cap="none" strike="noStrike">
                          <a:solidFill>
                            <a:srgbClr val="FF0000"/>
                          </a:solidFill>
                        </a:rPr>
                        <a:t>1</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2 the enrolment rate </a:t>
                      </a:r>
                      <a:r>
                        <a:rPr lang="en" sz="1400" u="none" cap="none" strike="noStrike">
                          <a:solidFill>
                            <a:srgbClr val="FF0000"/>
                          </a:solidFill>
                        </a:rPr>
                        <a:t>2</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3 fell by almost half </a:t>
                      </a:r>
                      <a:r>
                        <a:rPr lang="en" sz="1400" u="none" cap="none" strike="noStrike">
                          <a:solidFill>
                            <a:srgbClr val="FF0000"/>
                          </a:solidFill>
                        </a:rPr>
                        <a:t>4</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4 great challenges </a:t>
                      </a:r>
                      <a:r>
                        <a:rPr lang="en" sz="1400" u="none" cap="none" strike="noStrike">
                          <a:solidFill>
                            <a:srgbClr val="FF0000"/>
                          </a:solidFill>
                        </a:rPr>
                        <a:t>7</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5 developing regions </a:t>
                      </a:r>
                      <a:r>
                        <a:rPr lang="en" sz="1400" u="none" cap="none" strike="noStrike">
                          <a:solidFill>
                            <a:srgbClr val="FF0000"/>
                          </a:solidFill>
                        </a:rPr>
                        <a:t>7/8</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6 large disparities remain </a:t>
                      </a:r>
                      <a:r>
                        <a:rPr lang="en" sz="1400" u="none" cap="none" strike="noStrike">
                          <a:solidFill>
                            <a:srgbClr val="FF0000"/>
                          </a:solidFill>
                        </a:rPr>
                        <a:t>12</a:t>
                      </a:r>
                      <a:endParaRPr sz="18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7 the richest households </a:t>
                      </a:r>
                      <a:r>
                        <a:rPr lang="en" sz="1400" u="none" cap="none" strike="noStrike">
                          <a:solidFill>
                            <a:srgbClr val="FF0000"/>
                          </a:solidFill>
                        </a:rPr>
                        <a:t>11</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8 rural and urban areas </a:t>
                      </a:r>
                      <a:r>
                        <a:rPr lang="en" sz="1400" u="none" cap="none" strike="noStrike">
                          <a:solidFill>
                            <a:srgbClr val="FF0000"/>
                          </a:solidFill>
                        </a:rPr>
                        <a:t>12</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9 Quality education for all </a:t>
                      </a:r>
                      <a:r>
                        <a:rPr lang="en" sz="1400" u="none" cap="none" strike="noStrike">
                          <a:solidFill>
                            <a:srgbClr val="FF0000"/>
                          </a:solidFill>
                        </a:rPr>
                        <a:t>13</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r h="278125">
                <a:tc>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t>10 eliminate inequalities </a:t>
                      </a:r>
                      <a:r>
                        <a:rPr lang="en" sz="1400" u="none" cap="none" strike="noStrike">
                          <a:solidFill>
                            <a:srgbClr val="FF0000"/>
                          </a:solidFill>
                        </a:rPr>
                        <a:t>16</a:t>
                      </a:r>
                      <a:endParaRPr sz="1400" u="none" cap="none" strike="noStrike">
                        <a:solidFill>
                          <a:srgbClr val="FF0000"/>
                        </a:solidFill>
                      </a:endParaRPr>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p>
                  </a:txBody>
                  <a:tcPr marT="34300" marB="34300" marR="68600" marL="68600">
                    <a:solidFill>
                      <a:srgbClr val="FFFF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