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58000" cy="9144000"/>
  <p:embeddedFontLst>
    <p:embeddedFont>
      <p:font typeface="Roboto"/>
      <p:regular r:id="rId21"/>
      <p:bold r:id="rId22"/>
      <p:italic r:id="rId23"/>
      <p:boldItalic r:id="rId24"/>
    </p:embeddedFont>
    <p:embeddedFont>
      <p:font typeface="Amatic SC"/>
      <p:regular r:id="rId25"/>
      <p:bold r:id="rId26"/>
    </p:embeddedFont>
    <p:embeddedFont>
      <p:font typeface="Source Code Pr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1" roundtripDataSignature="AMtx7mit09Y1hmEtW8OmT/39MnmSF2E7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A3BC23-ED2E-4FD5-ADA5-A8AE65034F83}">
  <a:tblStyle styleId="{C3A3BC23-ED2E-4FD5-ADA5-A8AE65034F8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maticSC-bold.fntdata"/><Relationship Id="rId25" Type="http://schemas.openxmlformats.org/officeDocument/2006/relationships/font" Target="fonts/AmaticSC-regular.fntdata"/><Relationship Id="rId28" Type="http://schemas.openxmlformats.org/officeDocument/2006/relationships/font" Target="fonts/SourceCodePro-bold.fntdata"/><Relationship Id="rId27" Type="http://schemas.openxmlformats.org/officeDocument/2006/relationships/font" Target="fonts/SourceCodePr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ourceCodePro-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SourceCodePr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ogs.worldbank.org/es/voices/sin-salud-para-todos-no-podremos-poner-fin-la-pobreza-en-203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universal_health_coverage/e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ho.int/universal_health_coverage/e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9.who.int/campaigns/world-health-day/2018/e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9.who.int/campaigns/world-health-day/2018/e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 sz="1000">
                <a:highlight>
                  <a:srgbClr val="FFFFFF"/>
                </a:highlight>
                <a:latin typeface="Roboto"/>
                <a:ea typeface="Roboto"/>
                <a:cs typeface="Roboto"/>
                <a:sym typeface="Roboto"/>
              </a:rPr>
              <a:t>Image from: https://pixabay.com/de/illustrations/welt-karte-pille-erde-1185076/ </a:t>
            </a:r>
            <a:endParaRPr/>
          </a:p>
        </p:txBody>
      </p:sp>
      <p:sp>
        <p:nvSpPr>
          <p:cNvPr id="56" name="Google Shape;56;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0: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 name="Google Shape;129;p10: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u="sng">
                <a:solidFill>
                  <a:schemeClr val="hlink"/>
                </a:solidFill>
                <a:hlinkClick r:id="rId2"/>
              </a:rPr>
              <a:t>https://blogs.worldbank.org/es/voices/sin-salud-para-todos-no-podremos-poner-fin-la-pobreza-en-2030</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1: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Teacher note for students: Cobertura sanitaria universal refer to Universal Health Coverage</a:t>
            </a:r>
            <a:endParaRPr/>
          </a:p>
          <a:p>
            <a:pPr indent="0" lvl="0" marL="0" marR="0" rtl="0" algn="l">
              <a:lnSpc>
                <a:spcPct val="100000"/>
              </a:lnSpc>
              <a:spcBef>
                <a:spcPts val="0"/>
              </a:spcBef>
              <a:spcAft>
                <a:spcPts val="0"/>
              </a:spcAft>
              <a:buClr>
                <a:srgbClr val="000000"/>
              </a:buClr>
              <a:buSzPts val="1100"/>
              <a:buFont typeface="Arial"/>
              <a:buNone/>
            </a:pPr>
            <a:r>
              <a:rPr lang="en" u="sng">
                <a:solidFill>
                  <a:schemeClr val="hlink"/>
                </a:solidFill>
                <a:hlinkClick r:id="rId2"/>
              </a:rPr>
              <a:t>https://www.who.int/universal_health_coverage/es/</a:t>
            </a:r>
            <a:endParaRPr/>
          </a:p>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2: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
              <a:t>Teacher note for students: Cobertura sanitaria universal refer to Universal Health Coverage</a:t>
            </a:r>
            <a:endParaRPr/>
          </a:p>
          <a:p>
            <a:pPr indent="0" lvl="0" marL="0" marR="0" rtl="0" algn="l">
              <a:lnSpc>
                <a:spcPct val="100000"/>
              </a:lnSpc>
              <a:spcBef>
                <a:spcPts val="0"/>
              </a:spcBef>
              <a:spcAft>
                <a:spcPts val="0"/>
              </a:spcAft>
              <a:buClr>
                <a:srgbClr val="000000"/>
              </a:buClr>
              <a:buSzPts val="1100"/>
              <a:buFont typeface="Arial"/>
              <a:buNone/>
            </a:pPr>
            <a:r>
              <a:rPr lang="en" u="sng">
                <a:solidFill>
                  <a:schemeClr val="hlink"/>
                </a:solidFill>
                <a:hlinkClick r:id="rId2"/>
              </a:rPr>
              <a:t>https://www.who.int/universal_health_coverage/es/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379413" y="679450"/>
            <a:ext cx="6040437" cy="33988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4:notes"/>
          <p:cNvSpPr txBox="1"/>
          <p:nvPr>
            <p:ph idx="1" type="body"/>
          </p:nvPr>
        </p:nvSpPr>
        <p:spPr>
          <a:xfrm>
            <a:off x="679768" y="4715907"/>
            <a:ext cx="5438100" cy="44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2:notes"/>
          <p:cNvSpPr txBox="1"/>
          <p:nvPr>
            <p:ph idx="1" type="body"/>
          </p:nvPr>
        </p:nvSpPr>
        <p:spPr>
          <a:xfrm>
            <a:off x="679768" y="4715907"/>
            <a:ext cx="5438100" cy="44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3:notes"/>
          <p:cNvSpPr txBox="1"/>
          <p:nvPr>
            <p:ph idx="1" type="body"/>
          </p:nvPr>
        </p:nvSpPr>
        <p:spPr>
          <a:xfrm>
            <a:off x="679768" y="4715907"/>
            <a:ext cx="5438100" cy="44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6: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7: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8: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u="sng">
                <a:solidFill>
                  <a:schemeClr val="hlink"/>
                </a:solidFill>
                <a:hlinkClick r:id="rId2"/>
              </a:rPr>
              <a:t>http://www9.who.int/campaigns/world-health-day/2018/es/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9:notes"/>
          <p:cNvSpPr txBox="1"/>
          <p:nvPr>
            <p:ph idx="1" type="body"/>
          </p:nvPr>
        </p:nvSpPr>
        <p:spPr>
          <a:xfrm>
            <a:off x="679768" y="4715907"/>
            <a:ext cx="5438140" cy="4467701"/>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rPr lang="en" u="sng">
                <a:solidFill>
                  <a:schemeClr val="hlink"/>
                </a:solidFill>
                <a:hlinkClick r:id="rId2"/>
              </a:rPr>
              <a:t>http://www9.who.int/campaigns/world-health-day/2018/es/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1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0" name="Shape 50"/>
        <p:cNvGrpSpPr/>
        <p:nvPr/>
      </p:nvGrpSpPr>
      <p:grpSpPr>
        <a:xfrm>
          <a:off x="0" y="0"/>
          <a:ext cx="0" cy="0"/>
          <a:chOff x="0" y="0"/>
          <a:chExt cx="0" cy="0"/>
        </a:xfrm>
      </p:grpSpPr>
      <p:sp>
        <p:nvSpPr>
          <p:cNvPr id="51" name="Google Shape;51;p25"/>
          <p:cNvSpPr txBox="1"/>
          <p:nvPr>
            <p:ph type="title"/>
          </p:nvPr>
        </p:nvSpPr>
        <p:spPr>
          <a:xfrm>
            <a:off x="415600" y="1653700"/>
            <a:ext cx="11360800" cy="2642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2000"/>
              <a:buNone/>
              <a:defRPr sz="16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6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6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6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6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6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6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6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6000">
                <a:solidFill>
                  <a:schemeClr val="lt1"/>
                </a:solidFill>
                <a:highlight>
                  <a:schemeClr val="accent1"/>
                </a:highlight>
              </a:defRPr>
            </a:lvl9pPr>
          </a:lstStyle>
          <a:p/>
        </p:txBody>
      </p:sp>
      <p:sp>
        <p:nvSpPr>
          <p:cNvPr id="52" name="Google Shape;52;p25"/>
          <p:cNvSpPr txBox="1"/>
          <p:nvPr>
            <p:ph idx="1" type="body"/>
          </p:nvPr>
        </p:nvSpPr>
        <p:spPr>
          <a:xfrm>
            <a:off x="415600" y="4406167"/>
            <a:ext cx="11360800" cy="17344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lnSpc>
                <a:spcPct val="115000"/>
              </a:lnSpc>
              <a:spcBef>
                <a:spcPts val="2133"/>
              </a:spcBef>
              <a:spcAft>
                <a:spcPts val="0"/>
              </a:spcAft>
              <a:buClr>
                <a:schemeClr val="accent1"/>
              </a:buClr>
              <a:buSzPts val="1400"/>
              <a:buChar char="○"/>
              <a:defRPr>
                <a:solidFill>
                  <a:schemeClr val="accent1"/>
                </a:solidFill>
                <a:highlight>
                  <a:schemeClr val="dk1"/>
                </a:highlight>
              </a:defRPr>
            </a:lvl2pPr>
            <a:lvl3pPr indent="-317500" lvl="2" marL="1371600" algn="ctr">
              <a:lnSpc>
                <a:spcPct val="115000"/>
              </a:lnSpc>
              <a:spcBef>
                <a:spcPts val="2133"/>
              </a:spcBef>
              <a:spcAft>
                <a:spcPts val="0"/>
              </a:spcAft>
              <a:buClr>
                <a:schemeClr val="accent1"/>
              </a:buClr>
              <a:buSzPts val="1400"/>
              <a:buChar char="■"/>
              <a:defRPr>
                <a:solidFill>
                  <a:schemeClr val="accent1"/>
                </a:solidFill>
                <a:highlight>
                  <a:schemeClr val="dk1"/>
                </a:highlight>
              </a:defRPr>
            </a:lvl3pPr>
            <a:lvl4pPr indent="-317500" lvl="3" marL="1828800" algn="ctr">
              <a:lnSpc>
                <a:spcPct val="115000"/>
              </a:lnSpc>
              <a:spcBef>
                <a:spcPts val="2133"/>
              </a:spcBef>
              <a:spcAft>
                <a:spcPts val="0"/>
              </a:spcAft>
              <a:buClr>
                <a:schemeClr val="accent1"/>
              </a:buClr>
              <a:buSzPts val="1400"/>
              <a:buChar char="●"/>
              <a:defRPr>
                <a:solidFill>
                  <a:schemeClr val="accent1"/>
                </a:solidFill>
                <a:highlight>
                  <a:schemeClr val="dk1"/>
                </a:highlight>
              </a:defRPr>
            </a:lvl4pPr>
            <a:lvl5pPr indent="-317500" lvl="4" marL="2286000" algn="ctr">
              <a:lnSpc>
                <a:spcPct val="115000"/>
              </a:lnSpc>
              <a:spcBef>
                <a:spcPts val="2133"/>
              </a:spcBef>
              <a:spcAft>
                <a:spcPts val="0"/>
              </a:spcAft>
              <a:buClr>
                <a:schemeClr val="accent1"/>
              </a:buClr>
              <a:buSzPts val="1400"/>
              <a:buChar char="○"/>
              <a:defRPr>
                <a:solidFill>
                  <a:schemeClr val="accent1"/>
                </a:solidFill>
                <a:highlight>
                  <a:schemeClr val="dk1"/>
                </a:highlight>
              </a:defRPr>
            </a:lvl5pPr>
            <a:lvl6pPr indent="-317500" lvl="5" marL="2743200" algn="ctr">
              <a:lnSpc>
                <a:spcPct val="115000"/>
              </a:lnSpc>
              <a:spcBef>
                <a:spcPts val="2133"/>
              </a:spcBef>
              <a:spcAft>
                <a:spcPts val="0"/>
              </a:spcAft>
              <a:buClr>
                <a:schemeClr val="accent1"/>
              </a:buClr>
              <a:buSzPts val="1400"/>
              <a:buChar char="■"/>
              <a:defRPr>
                <a:solidFill>
                  <a:schemeClr val="accent1"/>
                </a:solidFill>
                <a:highlight>
                  <a:schemeClr val="dk1"/>
                </a:highlight>
              </a:defRPr>
            </a:lvl6pPr>
            <a:lvl7pPr indent="-317500" lvl="6" marL="3200400" algn="ctr">
              <a:lnSpc>
                <a:spcPct val="115000"/>
              </a:lnSpc>
              <a:spcBef>
                <a:spcPts val="2133"/>
              </a:spcBef>
              <a:spcAft>
                <a:spcPts val="0"/>
              </a:spcAft>
              <a:buClr>
                <a:schemeClr val="accent1"/>
              </a:buClr>
              <a:buSzPts val="1400"/>
              <a:buChar char="●"/>
              <a:defRPr>
                <a:solidFill>
                  <a:schemeClr val="accent1"/>
                </a:solidFill>
                <a:highlight>
                  <a:schemeClr val="dk1"/>
                </a:highlight>
              </a:defRPr>
            </a:lvl7pPr>
            <a:lvl8pPr indent="-317500" lvl="7" marL="3657600" algn="ctr">
              <a:lnSpc>
                <a:spcPct val="115000"/>
              </a:lnSpc>
              <a:spcBef>
                <a:spcPts val="2133"/>
              </a:spcBef>
              <a:spcAft>
                <a:spcPts val="0"/>
              </a:spcAft>
              <a:buClr>
                <a:schemeClr val="accent1"/>
              </a:buClr>
              <a:buSzPts val="1400"/>
              <a:buChar char="○"/>
              <a:defRPr>
                <a:solidFill>
                  <a:schemeClr val="accent1"/>
                </a:solidFill>
                <a:highlight>
                  <a:schemeClr val="dk1"/>
                </a:highlight>
              </a:defRPr>
            </a:lvl8pPr>
            <a:lvl9pPr indent="-317500" lvl="8" marL="4114800" algn="ctr">
              <a:lnSpc>
                <a:spcPct val="115000"/>
              </a:lnSpc>
              <a:spcBef>
                <a:spcPts val="2133"/>
              </a:spcBef>
              <a:spcAft>
                <a:spcPts val="2133"/>
              </a:spcAft>
              <a:buClr>
                <a:schemeClr val="accent1"/>
              </a:buClr>
              <a:buSzPts val="1400"/>
              <a:buChar char="■"/>
              <a:defRPr>
                <a:solidFill>
                  <a:schemeClr val="accent1"/>
                </a:solidFill>
                <a:highlight>
                  <a:schemeClr val="dk1"/>
                </a:highlight>
              </a:defRPr>
            </a:lvl9pPr>
          </a:lstStyle>
          <a:p/>
        </p:txBody>
      </p:sp>
      <p:sp>
        <p:nvSpPr>
          <p:cNvPr id="53" name="Google Shape;53;p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17"/>
          <p:cNvSpPr txBox="1"/>
          <p:nvPr>
            <p:ph type="title"/>
          </p:nvPr>
        </p:nvSpPr>
        <p:spPr>
          <a:xfrm>
            <a:off x="415600" y="390467"/>
            <a:ext cx="11360800" cy="10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7" name="Google Shape;17;p17"/>
          <p:cNvSpPr txBox="1"/>
          <p:nvPr>
            <p:ph idx="1" type="body"/>
          </p:nvPr>
        </p:nvSpPr>
        <p:spPr>
          <a:xfrm>
            <a:off x="415600" y="1638233"/>
            <a:ext cx="11360800" cy="44536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133"/>
              </a:spcBef>
              <a:spcAft>
                <a:spcPts val="0"/>
              </a:spcAft>
              <a:buSzPts val="1400"/>
              <a:buChar char="○"/>
              <a:defRPr/>
            </a:lvl2pPr>
            <a:lvl3pPr indent="-317500" lvl="2" marL="1371600" algn="l">
              <a:lnSpc>
                <a:spcPct val="115000"/>
              </a:lnSpc>
              <a:spcBef>
                <a:spcPts val="2133"/>
              </a:spcBef>
              <a:spcAft>
                <a:spcPts val="0"/>
              </a:spcAft>
              <a:buSzPts val="1400"/>
              <a:buChar char="■"/>
              <a:defRPr/>
            </a:lvl3pPr>
            <a:lvl4pPr indent="-317500" lvl="3" marL="1828800" algn="l">
              <a:lnSpc>
                <a:spcPct val="115000"/>
              </a:lnSpc>
              <a:spcBef>
                <a:spcPts val="2133"/>
              </a:spcBef>
              <a:spcAft>
                <a:spcPts val="0"/>
              </a:spcAft>
              <a:buSzPts val="1400"/>
              <a:buChar char="●"/>
              <a:defRPr/>
            </a:lvl4pPr>
            <a:lvl5pPr indent="-317500" lvl="4" marL="2286000" algn="l">
              <a:lnSpc>
                <a:spcPct val="115000"/>
              </a:lnSpc>
              <a:spcBef>
                <a:spcPts val="2133"/>
              </a:spcBef>
              <a:spcAft>
                <a:spcPts val="0"/>
              </a:spcAft>
              <a:buSzPts val="1400"/>
              <a:buChar char="○"/>
              <a:defRPr/>
            </a:lvl5pPr>
            <a:lvl6pPr indent="-317500" lvl="5" marL="2743200" algn="l">
              <a:lnSpc>
                <a:spcPct val="115000"/>
              </a:lnSpc>
              <a:spcBef>
                <a:spcPts val="2133"/>
              </a:spcBef>
              <a:spcAft>
                <a:spcPts val="0"/>
              </a:spcAft>
              <a:buSzPts val="1400"/>
              <a:buChar char="■"/>
              <a:defRPr/>
            </a:lvl6pPr>
            <a:lvl7pPr indent="-317500" lvl="6" marL="3200400" algn="l">
              <a:lnSpc>
                <a:spcPct val="115000"/>
              </a:lnSpc>
              <a:spcBef>
                <a:spcPts val="2133"/>
              </a:spcBef>
              <a:spcAft>
                <a:spcPts val="0"/>
              </a:spcAft>
              <a:buSzPts val="1400"/>
              <a:buChar char="●"/>
              <a:defRPr/>
            </a:lvl7pPr>
            <a:lvl8pPr indent="-317500" lvl="7" marL="3657600" algn="l">
              <a:lnSpc>
                <a:spcPct val="115000"/>
              </a:lnSpc>
              <a:spcBef>
                <a:spcPts val="2133"/>
              </a:spcBef>
              <a:spcAft>
                <a:spcPts val="0"/>
              </a:spcAft>
              <a:buSzPts val="1400"/>
              <a:buChar char="○"/>
              <a:defRPr/>
            </a:lvl8pPr>
            <a:lvl9pPr indent="-317500" lvl="8" marL="4114800" algn="l">
              <a:lnSpc>
                <a:spcPct val="115000"/>
              </a:lnSpc>
              <a:spcBef>
                <a:spcPts val="2133"/>
              </a:spcBef>
              <a:spcAft>
                <a:spcPts val="2133"/>
              </a:spcAft>
              <a:buSzPts val="1400"/>
              <a:buChar char="■"/>
              <a:defRPr/>
            </a:lvl9pPr>
          </a:lstStyle>
          <a:p/>
        </p:txBody>
      </p:sp>
      <p:sp>
        <p:nvSpPr>
          <p:cNvPr id="18" name="Google Shape;18;p17"/>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9" name="Shape 19"/>
        <p:cNvGrpSpPr/>
        <p:nvPr/>
      </p:nvGrpSpPr>
      <p:grpSpPr>
        <a:xfrm>
          <a:off x="0" y="0"/>
          <a:ext cx="0" cy="0"/>
          <a:chOff x="0" y="0"/>
          <a:chExt cx="0" cy="0"/>
        </a:xfrm>
      </p:grpSpPr>
      <p:sp>
        <p:nvSpPr>
          <p:cNvPr id="20" name="Google Shape;20;p18"/>
          <p:cNvSpPr txBox="1"/>
          <p:nvPr>
            <p:ph idx="1" type="body"/>
          </p:nvPr>
        </p:nvSpPr>
        <p:spPr>
          <a:xfrm>
            <a:off x="426000" y="5640767"/>
            <a:ext cx="7998400" cy="7984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1"/>
              </a:buClr>
              <a:buSzPts val="2400"/>
              <a:buFont typeface="Amatic SC"/>
              <a:buNone/>
              <a:defRPr b="1" sz="3200">
                <a:solidFill>
                  <a:schemeClr val="accent1"/>
                </a:solidFill>
                <a:latin typeface="Amatic SC"/>
                <a:ea typeface="Amatic SC"/>
                <a:cs typeface="Amatic SC"/>
                <a:sym typeface="Amatic SC"/>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1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19"/>
          <p:cNvSpPr txBox="1"/>
          <p:nvPr>
            <p:ph type="title"/>
          </p:nvPr>
        </p:nvSpPr>
        <p:spPr>
          <a:xfrm>
            <a:off x="609600" y="274637"/>
            <a:ext cx="10972800" cy="11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24" name="Google Shape;24;p19"/>
          <p:cNvSpPr txBox="1"/>
          <p:nvPr>
            <p:ph idx="1" type="body"/>
          </p:nvPr>
        </p:nvSpPr>
        <p:spPr>
          <a:xfrm>
            <a:off x="609600" y="1600200"/>
            <a:ext cx="10972800" cy="4526000"/>
          </a:xfrm>
          <a:prstGeom prst="rect">
            <a:avLst/>
          </a:prstGeom>
          <a:noFill/>
          <a:ln>
            <a:noFill/>
          </a:ln>
        </p:spPr>
        <p:txBody>
          <a:bodyPr anchorCtr="0" anchor="t" bIns="45700" lIns="91425" spcFirstLastPara="1" rIns="91425" wrap="square" tIns="45700">
            <a:noAutofit/>
          </a:bodyPr>
          <a:lstStyle>
            <a:lvl1pPr indent="-342900" lvl="0" marL="457200" algn="l">
              <a:lnSpc>
                <a:spcPct val="115000"/>
              </a:lnSpc>
              <a:spcBef>
                <a:spcPts val="480"/>
              </a:spcBef>
              <a:spcAft>
                <a:spcPts val="0"/>
              </a:spcAft>
              <a:buClr>
                <a:schemeClr val="dk1"/>
              </a:buClr>
              <a:buSzPts val="1800"/>
              <a:buChar char="●"/>
              <a:defRPr/>
            </a:lvl1pPr>
            <a:lvl2pPr indent="-342900" lvl="1" marL="914400" algn="l">
              <a:lnSpc>
                <a:spcPct val="115000"/>
              </a:lnSpc>
              <a:spcBef>
                <a:spcPts val="480"/>
              </a:spcBef>
              <a:spcAft>
                <a:spcPts val="0"/>
              </a:spcAft>
              <a:buClr>
                <a:schemeClr val="dk1"/>
              </a:buClr>
              <a:buSzPts val="1800"/>
              <a:buChar char="○"/>
              <a:defRPr/>
            </a:lvl2pPr>
            <a:lvl3pPr indent="-342900" lvl="2" marL="1371600" algn="l">
              <a:lnSpc>
                <a:spcPct val="115000"/>
              </a:lnSpc>
              <a:spcBef>
                <a:spcPts val="480"/>
              </a:spcBef>
              <a:spcAft>
                <a:spcPts val="0"/>
              </a:spcAft>
              <a:buClr>
                <a:schemeClr val="dk1"/>
              </a:buClr>
              <a:buSzPts val="1800"/>
              <a:buChar char="■"/>
              <a:defRPr/>
            </a:lvl3pPr>
            <a:lvl4pPr indent="-342900" lvl="3" marL="1828800" algn="l">
              <a:lnSpc>
                <a:spcPct val="115000"/>
              </a:lnSpc>
              <a:spcBef>
                <a:spcPts val="480"/>
              </a:spcBef>
              <a:spcAft>
                <a:spcPts val="0"/>
              </a:spcAft>
              <a:buClr>
                <a:schemeClr val="dk1"/>
              </a:buClr>
              <a:buSzPts val="1800"/>
              <a:buChar char="●"/>
              <a:defRPr/>
            </a:lvl4pPr>
            <a:lvl5pPr indent="-342900" lvl="4" marL="2286000" algn="l">
              <a:lnSpc>
                <a:spcPct val="115000"/>
              </a:lnSpc>
              <a:spcBef>
                <a:spcPts val="480"/>
              </a:spcBef>
              <a:spcAft>
                <a:spcPts val="0"/>
              </a:spcAft>
              <a:buClr>
                <a:schemeClr val="dk1"/>
              </a:buClr>
              <a:buSzPts val="1800"/>
              <a:buChar char="○"/>
              <a:defRPr/>
            </a:lvl5pPr>
            <a:lvl6pPr indent="-342900" lvl="5" marL="2743200" algn="l">
              <a:lnSpc>
                <a:spcPct val="115000"/>
              </a:lnSpc>
              <a:spcBef>
                <a:spcPts val="480"/>
              </a:spcBef>
              <a:spcAft>
                <a:spcPts val="0"/>
              </a:spcAft>
              <a:buClr>
                <a:schemeClr val="dk1"/>
              </a:buClr>
              <a:buSzPts val="1800"/>
              <a:buChar char="■"/>
              <a:defRPr/>
            </a:lvl6pPr>
            <a:lvl7pPr indent="-342900" lvl="6" marL="3200400" algn="l">
              <a:lnSpc>
                <a:spcPct val="115000"/>
              </a:lnSpc>
              <a:spcBef>
                <a:spcPts val="480"/>
              </a:spcBef>
              <a:spcAft>
                <a:spcPts val="0"/>
              </a:spcAft>
              <a:buClr>
                <a:schemeClr val="dk1"/>
              </a:buClr>
              <a:buSzPts val="1800"/>
              <a:buChar char="●"/>
              <a:defRPr/>
            </a:lvl7pPr>
            <a:lvl8pPr indent="-342900" lvl="7" marL="3657600" algn="l">
              <a:lnSpc>
                <a:spcPct val="115000"/>
              </a:lnSpc>
              <a:spcBef>
                <a:spcPts val="480"/>
              </a:spcBef>
              <a:spcAft>
                <a:spcPts val="0"/>
              </a:spcAft>
              <a:buClr>
                <a:schemeClr val="dk1"/>
              </a:buClr>
              <a:buSzPts val="1800"/>
              <a:buChar char="○"/>
              <a:defRPr/>
            </a:lvl8pPr>
            <a:lvl9pPr indent="-342900" lvl="8" marL="4114800" algn="l">
              <a:lnSpc>
                <a:spcPct val="115000"/>
              </a:lnSpc>
              <a:spcBef>
                <a:spcPts val="480"/>
              </a:spcBef>
              <a:spcAft>
                <a:spcPts val="2133"/>
              </a:spcAft>
              <a:buClr>
                <a:schemeClr val="dk1"/>
              </a:buClr>
              <a:buSzPts val="1800"/>
              <a:buChar char="■"/>
              <a:defRPr/>
            </a:lvl9pPr>
          </a:lstStyle>
          <a:p/>
        </p:txBody>
      </p:sp>
      <p:sp>
        <p:nvSpPr>
          <p:cNvPr id="25" name="Google Shape;25;p19"/>
          <p:cNvSpPr txBox="1"/>
          <p:nvPr>
            <p:ph idx="10" type="dt"/>
          </p:nvPr>
        </p:nvSpPr>
        <p:spPr>
          <a:xfrm>
            <a:off x="609600" y="6356351"/>
            <a:ext cx="2844800" cy="365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6" name="Google Shape;26;p19"/>
          <p:cNvSpPr txBox="1"/>
          <p:nvPr>
            <p:ph idx="11" type="ftr"/>
          </p:nvPr>
        </p:nvSpPr>
        <p:spPr>
          <a:xfrm>
            <a:off x="4165600" y="6356351"/>
            <a:ext cx="3860800" cy="3652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1400"/>
              <a:buFont typeface="Arial"/>
              <a:buNone/>
              <a:defRPr sz="1800">
                <a:solidFill>
                  <a:schemeClr val="dk1"/>
                </a:solidFill>
                <a:latin typeface="Arial"/>
                <a:ea typeface="Arial"/>
                <a:cs typeface="Arial"/>
                <a:sym typeface="Arial"/>
              </a:defRPr>
            </a:lvl1pPr>
            <a:lvl2pPr lvl="1"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7" name="Google Shape;27;p19"/>
          <p:cNvSpPr txBox="1"/>
          <p:nvPr>
            <p:ph idx="12" type="sldNum"/>
          </p:nvPr>
        </p:nvSpPr>
        <p:spPr>
          <a:xfrm>
            <a:off x="8737600" y="6356351"/>
            <a:ext cx="2844800" cy="36520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1pPr>
            <a:lvl2pPr indent="0" lvl="1"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2pPr>
            <a:lvl3pPr indent="0" lvl="2"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3pPr>
            <a:lvl4pPr indent="0" lvl="3"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4pPr>
            <a:lvl5pPr indent="0" lvl="4"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5pPr>
            <a:lvl6pPr indent="0" lvl="5"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6pPr>
            <a:lvl7pPr indent="0" lvl="6"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7pPr>
            <a:lvl8pPr indent="0" lvl="7"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8pPr>
            <a:lvl9pPr indent="0" lvl="8" marL="0" algn="r">
              <a:lnSpc>
                <a:spcPct val="100000"/>
              </a:lnSpc>
              <a:spcBef>
                <a:spcPts val="0"/>
              </a:spcBef>
              <a:spcAft>
                <a:spcPts val="0"/>
              </a:spcAft>
              <a:buSzPts val="1000"/>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20"/>
          <p:cNvSpPr txBox="1"/>
          <p:nvPr>
            <p:ph type="title"/>
          </p:nvPr>
        </p:nvSpPr>
        <p:spPr>
          <a:xfrm>
            <a:off x="415600" y="390467"/>
            <a:ext cx="11360800" cy="1068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30" name="Google Shape;30;p20"/>
          <p:cNvSpPr txBox="1"/>
          <p:nvPr>
            <p:ph idx="1" type="body"/>
          </p:nvPr>
        </p:nvSpPr>
        <p:spPr>
          <a:xfrm>
            <a:off x="415600" y="1638233"/>
            <a:ext cx="5333200" cy="44536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31" name="Google Shape;31;p20"/>
          <p:cNvSpPr txBox="1"/>
          <p:nvPr>
            <p:ph idx="2" type="body"/>
          </p:nvPr>
        </p:nvSpPr>
        <p:spPr>
          <a:xfrm>
            <a:off x="6443200" y="1638233"/>
            <a:ext cx="5333200" cy="44536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867"/>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32" name="Google Shape;32;p2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21"/>
          <p:cNvSpPr txBox="1"/>
          <p:nvPr>
            <p:ph type="title"/>
          </p:nvPr>
        </p:nvSpPr>
        <p:spPr>
          <a:xfrm>
            <a:off x="406400" y="412467"/>
            <a:ext cx="11383600" cy="997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sz="5333"/>
            </a:lvl1pPr>
            <a:lvl2pPr lvl="1" algn="l">
              <a:lnSpc>
                <a:spcPct val="100000"/>
              </a:lnSpc>
              <a:spcBef>
                <a:spcPts val="0"/>
              </a:spcBef>
              <a:spcAft>
                <a:spcPts val="0"/>
              </a:spcAft>
              <a:buSzPts val="4000"/>
              <a:buNone/>
              <a:defRPr sz="5333"/>
            </a:lvl2pPr>
            <a:lvl3pPr lvl="2" algn="l">
              <a:lnSpc>
                <a:spcPct val="100000"/>
              </a:lnSpc>
              <a:spcBef>
                <a:spcPts val="0"/>
              </a:spcBef>
              <a:spcAft>
                <a:spcPts val="0"/>
              </a:spcAft>
              <a:buSzPts val="4000"/>
              <a:buNone/>
              <a:defRPr sz="5333"/>
            </a:lvl3pPr>
            <a:lvl4pPr lvl="3" algn="l">
              <a:lnSpc>
                <a:spcPct val="100000"/>
              </a:lnSpc>
              <a:spcBef>
                <a:spcPts val="0"/>
              </a:spcBef>
              <a:spcAft>
                <a:spcPts val="0"/>
              </a:spcAft>
              <a:buSzPts val="4000"/>
              <a:buNone/>
              <a:defRPr sz="5333"/>
            </a:lvl4pPr>
            <a:lvl5pPr lvl="4" algn="l">
              <a:lnSpc>
                <a:spcPct val="100000"/>
              </a:lnSpc>
              <a:spcBef>
                <a:spcPts val="0"/>
              </a:spcBef>
              <a:spcAft>
                <a:spcPts val="0"/>
              </a:spcAft>
              <a:buSzPts val="4000"/>
              <a:buNone/>
              <a:defRPr sz="5333"/>
            </a:lvl5pPr>
            <a:lvl6pPr lvl="5" algn="l">
              <a:lnSpc>
                <a:spcPct val="100000"/>
              </a:lnSpc>
              <a:spcBef>
                <a:spcPts val="0"/>
              </a:spcBef>
              <a:spcAft>
                <a:spcPts val="0"/>
              </a:spcAft>
              <a:buSzPts val="4000"/>
              <a:buNone/>
              <a:defRPr sz="5333"/>
            </a:lvl6pPr>
            <a:lvl7pPr lvl="6" algn="l">
              <a:lnSpc>
                <a:spcPct val="100000"/>
              </a:lnSpc>
              <a:spcBef>
                <a:spcPts val="0"/>
              </a:spcBef>
              <a:spcAft>
                <a:spcPts val="0"/>
              </a:spcAft>
              <a:buSzPts val="4000"/>
              <a:buNone/>
              <a:defRPr sz="5333"/>
            </a:lvl7pPr>
            <a:lvl8pPr lvl="7" algn="l">
              <a:lnSpc>
                <a:spcPct val="100000"/>
              </a:lnSpc>
              <a:spcBef>
                <a:spcPts val="0"/>
              </a:spcBef>
              <a:spcAft>
                <a:spcPts val="0"/>
              </a:spcAft>
              <a:buSzPts val="4000"/>
              <a:buNone/>
              <a:defRPr sz="5333"/>
            </a:lvl8pPr>
            <a:lvl9pPr lvl="8" algn="l">
              <a:lnSpc>
                <a:spcPct val="100000"/>
              </a:lnSpc>
              <a:spcBef>
                <a:spcPts val="0"/>
              </a:spcBef>
              <a:spcAft>
                <a:spcPts val="0"/>
              </a:spcAft>
              <a:buSzPts val="4000"/>
              <a:buNone/>
              <a:defRPr sz="5333"/>
            </a:lvl9pPr>
          </a:lstStyle>
          <a:p/>
        </p:txBody>
      </p:sp>
      <p:sp>
        <p:nvSpPr>
          <p:cNvPr id="35" name="Google Shape;35;p2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6" name="Shape 36"/>
        <p:cNvGrpSpPr/>
        <p:nvPr/>
      </p:nvGrpSpPr>
      <p:grpSpPr>
        <a:xfrm>
          <a:off x="0" y="0"/>
          <a:ext cx="0" cy="0"/>
          <a:chOff x="0" y="0"/>
          <a:chExt cx="0" cy="0"/>
        </a:xfrm>
      </p:grpSpPr>
      <p:sp>
        <p:nvSpPr>
          <p:cNvPr id="37" name="Google Shape;37;p22"/>
          <p:cNvSpPr txBox="1"/>
          <p:nvPr>
            <p:ph type="title"/>
          </p:nvPr>
        </p:nvSpPr>
        <p:spPr>
          <a:xfrm>
            <a:off x="415600" y="740800"/>
            <a:ext cx="3744000" cy="1007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4000">
                <a:highlight>
                  <a:schemeClr val="dk1"/>
                </a:highlight>
              </a:defRPr>
            </a:lvl1pPr>
            <a:lvl2pPr lvl="1" algn="l">
              <a:lnSpc>
                <a:spcPct val="100000"/>
              </a:lnSpc>
              <a:spcBef>
                <a:spcPts val="0"/>
              </a:spcBef>
              <a:spcAft>
                <a:spcPts val="0"/>
              </a:spcAft>
              <a:buSzPts val="3000"/>
              <a:buNone/>
              <a:defRPr sz="4000">
                <a:highlight>
                  <a:schemeClr val="dk1"/>
                </a:highlight>
              </a:defRPr>
            </a:lvl2pPr>
            <a:lvl3pPr lvl="2" algn="l">
              <a:lnSpc>
                <a:spcPct val="100000"/>
              </a:lnSpc>
              <a:spcBef>
                <a:spcPts val="0"/>
              </a:spcBef>
              <a:spcAft>
                <a:spcPts val="0"/>
              </a:spcAft>
              <a:buSzPts val="3000"/>
              <a:buNone/>
              <a:defRPr sz="4000">
                <a:highlight>
                  <a:schemeClr val="dk1"/>
                </a:highlight>
              </a:defRPr>
            </a:lvl3pPr>
            <a:lvl4pPr lvl="3" algn="l">
              <a:lnSpc>
                <a:spcPct val="100000"/>
              </a:lnSpc>
              <a:spcBef>
                <a:spcPts val="0"/>
              </a:spcBef>
              <a:spcAft>
                <a:spcPts val="0"/>
              </a:spcAft>
              <a:buSzPts val="3000"/>
              <a:buNone/>
              <a:defRPr sz="4000">
                <a:highlight>
                  <a:schemeClr val="dk1"/>
                </a:highlight>
              </a:defRPr>
            </a:lvl4pPr>
            <a:lvl5pPr lvl="4" algn="l">
              <a:lnSpc>
                <a:spcPct val="100000"/>
              </a:lnSpc>
              <a:spcBef>
                <a:spcPts val="0"/>
              </a:spcBef>
              <a:spcAft>
                <a:spcPts val="0"/>
              </a:spcAft>
              <a:buSzPts val="3000"/>
              <a:buNone/>
              <a:defRPr sz="4000">
                <a:highlight>
                  <a:schemeClr val="dk1"/>
                </a:highlight>
              </a:defRPr>
            </a:lvl5pPr>
            <a:lvl6pPr lvl="5" algn="l">
              <a:lnSpc>
                <a:spcPct val="100000"/>
              </a:lnSpc>
              <a:spcBef>
                <a:spcPts val="0"/>
              </a:spcBef>
              <a:spcAft>
                <a:spcPts val="0"/>
              </a:spcAft>
              <a:buSzPts val="3000"/>
              <a:buNone/>
              <a:defRPr sz="4000">
                <a:highlight>
                  <a:schemeClr val="dk1"/>
                </a:highlight>
              </a:defRPr>
            </a:lvl6pPr>
            <a:lvl7pPr lvl="6" algn="l">
              <a:lnSpc>
                <a:spcPct val="100000"/>
              </a:lnSpc>
              <a:spcBef>
                <a:spcPts val="0"/>
              </a:spcBef>
              <a:spcAft>
                <a:spcPts val="0"/>
              </a:spcAft>
              <a:buSzPts val="3000"/>
              <a:buNone/>
              <a:defRPr sz="4000">
                <a:highlight>
                  <a:schemeClr val="dk1"/>
                </a:highlight>
              </a:defRPr>
            </a:lvl7pPr>
            <a:lvl8pPr lvl="7" algn="l">
              <a:lnSpc>
                <a:spcPct val="100000"/>
              </a:lnSpc>
              <a:spcBef>
                <a:spcPts val="0"/>
              </a:spcBef>
              <a:spcAft>
                <a:spcPts val="0"/>
              </a:spcAft>
              <a:buSzPts val="3000"/>
              <a:buNone/>
              <a:defRPr sz="4000">
                <a:highlight>
                  <a:schemeClr val="dk1"/>
                </a:highlight>
              </a:defRPr>
            </a:lvl8pPr>
            <a:lvl9pPr lvl="8" algn="l">
              <a:lnSpc>
                <a:spcPct val="100000"/>
              </a:lnSpc>
              <a:spcBef>
                <a:spcPts val="0"/>
              </a:spcBef>
              <a:spcAft>
                <a:spcPts val="0"/>
              </a:spcAft>
              <a:buSzPts val="3000"/>
              <a:buNone/>
              <a:defRPr sz="4000">
                <a:highlight>
                  <a:schemeClr val="dk1"/>
                </a:highlight>
              </a:defRPr>
            </a:lvl9pPr>
          </a:lstStyle>
          <a:p/>
        </p:txBody>
      </p:sp>
      <p:sp>
        <p:nvSpPr>
          <p:cNvPr id="38" name="Google Shape;38;p22"/>
          <p:cNvSpPr txBox="1"/>
          <p:nvPr>
            <p:ph idx="1" type="body"/>
          </p:nvPr>
        </p:nvSpPr>
        <p:spPr>
          <a:xfrm>
            <a:off x="415600" y="1852800"/>
            <a:ext cx="3744000" cy="4239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600"/>
            </a:lvl1pPr>
            <a:lvl2pPr indent="-304800" lvl="1" marL="914400" algn="l">
              <a:lnSpc>
                <a:spcPct val="115000"/>
              </a:lnSpc>
              <a:spcBef>
                <a:spcPts val="2133"/>
              </a:spcBef>
              <a:spcAft>
                <a:spcPts val="0"/>
              </a:spcAft>
              <a:buSzPts val="1200"/>
              <a:buChar char="○"/>
              <a:defRPr sz="1600"/>
            </a:lvl2pPr>
            <a:lvl3pPr indent="-304800" lvl="2" marL="1371600" algn="l">
              <a:lnSpc>
                <a:spcPct val="115000"/>
              </a:lnSpc>
              <a:spcBef>
                <a:spcPts val="2133"/>
              </a:spcBef>
              <a:spcAft>
                <a:spcPts val="0"/>
              </a:spcAft>
              <a:buSzPts val="1200"/>
              <a:buChar char="■"/>
              <a:defRPr sz="1600"/>
            </a:lvl3pPr>
            <a:lvl4pPr indent="-304800" lvl="3" marL="1828800" algn="l">
              <a:lnSpc>
                <a:spcPct val="115000"/>
              </a:lnSpc>
              <a:spcBef>
                <a:spcPts val="2133"/>
              </a:spcBef>
              <a:spcAft>
                <a:spcPts val="0"/>
              </a:spcAft>
              <a:buSzPts val="1200"/>
              <a:buChar char="●"/>
              <a:defRPr sz="1600"/>
            </a:lvl4pPr>
            <a:lvl5pPr indent="-304800" lvl="4" marL="2286000" algn="l">
              <a:lnSpc>
                <a:spcPct val="115000"/>
              </a:lnSpc>
              <a:spcBef>
                <a:spcPts val="2133"/>
              </a:spcBef>
              <a:spcAft>
                <a:spcPts val="0"/>
              </a:spcAft>
              <a:buSzPts val="1200"/>
              <a:buChar char="○"/>
              <a:defRPr sz="1600"/>
            </a:lvl5pPr>
            <a:lvl6pPr indent="-304800" lvl="5" marL="2743200" algn="l">
              <a:lnSpc>
                <a:spcPct val="115000"/>
              </a:lnSpc>
              <a:spcBef>
                <a:spcPts val="2133"/>
              </a:spcBef>
              <a:spcAft>
                <a:spcPts val="0"/>
              </a:spcAft>
              <a:buSzPts val="1200"/>
              <a:buChar char="■"/>
              <a:defRPr sz="1600"/>
            </a:lvl6pPr>
            <a:lvl7pPr indent="-304800" lvl="6" marL="3200400" algn="l">
              <a:lnSpc>
                <a:spcPct val="115000"/>
              </a:lnSpc>
              <a:spcBef>
                <a:spcPts val="2133"/>
              </a:spcBef>
              <a:spcAft>
                <a:spcPts val="0"/>
              </a:spcAft>
              <a:buSzPts val="1200"/>
              <a:buChar char="●"/>
              <a:defRPr sz="1600"/>
            </a:lvl7pPr>
            <a:lvl8pPr indent="-304800" lvl="7" marL="3657600" algn="l">
              <a:lnSpc>
                <a:spcPct val="115000"/>
              </a:lnSpc>
              <a:spcBef>
                <a:spcPts val="2133"/>
              </a:spcBef>
              <a:spcAft>
                <a:spcPts val="0"/>
              </a:spcAft>
              <a:buSzPts val="1200"/>
              <a:buChar char="○"/>
              <a:defRPr sz="1600"/>
            </a:lvl8pPr>
            <a:lvl9pPr indent="-304800" lvl="8" marL="4114800" algn="l">
              <a:lnSpc>
                <a:spcPct val="115000"/>
              </a:lnSpc>
              <a:spcBef>
                <a:spcPts val="2133"/>
              </a:spcBef>
              <a:spcAft>
                <a:spcPts val="2133"/>
              </a:spcAft>
              <a:buSzPts val="1200"/>
              <a:buChar char="■"/>
              <a:defRPr sz="1600"/>
            </a:lvl9pPr>
          </a:lstStyle>
          <a:p/>
        </p:txBody>
      </p:sp>
      <p:sp>
        <p:nvSpPr>
          <p:cNvPr id="39" name="Google Shape;39;p2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40" name="Shape 40"/>
        <p:cNvGrpSpPr/>
        <p:nvPr/>
      </p:nvGrpSpPr>
      <p:grpSpPr>
        <a:xfrm>
          <a:off x="0" y="0"/>
          <a:ext cx="0" cy="0"/>
          <a:chOff x="0" y="0"/>
          <a:chExt cx="0" cy="0"/>
        </a:xfrm>
      </p:grpSpPr>
      <p:sp>
        <p:nvSpPr>
          <p:cNvPr id="41" name="Google Shape;41;p23"/>
          <p:cNvSpPr txBox="1"/>
          <p:nvPr>
            <p:ph type="title"/>
          </p:nvPr>
        </p:nvSpPr>
        <p:spPr>
          <a:xfrm>
            <a:off x="653667" y="701800"/>
            <a:ext cx="7491600" cy="545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6000"/>
              <a:buNone/>
              <a:defRPr sz="8000">
                <a:solidFill>
                  <a:schemeClr val="lt1"/>
                </a:solidFill>
              </a:defRPr>
            </a:lvl1pPr>
            <a:lvl2pPr lvl="1" algn="l">
              <a:lnSpc>
                <a:spcPct val="100000"/>
              </a:lnSpc>
              <a:spcBef>
                <a:spcPts val="0"/>
              </a:spcBef>
              <a:spcAft>
                <a:spcPts val="0"/>
              </a:spcAft>
              <a:buClr>
                <a:schemeClr val="lt1"/>
              </a:buClr>
              <a:buSzPts val="6000"/>
              <a:buNone/>
              <a:defRPr sz="8000">
                <a:solidFill>
                  <a:schemeClr val="lt1"/>
                </a:solidFill>
              </a:defRPr>
            </a:lvl2pPr>
            <a:lvl3pPr lvl="2" algn="l">
              <a:lnSpc>
                <a:spcPct val="100000"/>
              </a:lnSpc>
              <a:spcBef>
                <a:spcPts val="0"/>
              </a:spcBef>
              <a:spcAft>
                <a:spcPts val="0"/>
              </a:spcAft>
              <a:buClr>
                <a:schemeClr val="lt1"/>
              </a:buClr>
              <a:buSzPts val="6000"/>
              <a:buNone/>
              <a:defRPr sz="8000">
                <a:solidFill>
                  <a:schemeClr val="lt1"/>
                </a:solidFill>
              </a:defRPr>
            </a:lvl3pPr>
            <a:lvl4pPr lvl="3" algn="l">
              <a:lnSpc>
                <a:spcPct val="100000"/>
              </a:lnSpc>
              <a:spcBef>
                <a:spcPts val="0"/>
              </a:spcBef>
              <a:spcAft>
                <a:spcPts val="0"/>
              </a:spcAft>
              <a:buClr>
                <a:schemeClr val="lt1"/>
              </a:buClr>
              <a:buSzPts val="6000"/>
              <a:buNone/>
              <a:defRPr sz="8000">
                <a:solidFill>
                  <a:schemeClr val="lt1"/>
                </a:solidFill>
              </a:defRPr>
            </a:lvl4pPr>
            <a:lvl5pPr lvl="4" algn="l">
              <a:lnSpc>
                <a:spcPct val="100000"/>
              </a:lnSpc>
              <a:spcBef>
                <a:spcPts val="0"/>
              </a:spcBef>
              <a:spcAft>
                <a:spcPts val="0"/>
              </a:spcAft>
              <a:buClr>
                <a:schemeClr val="lt1"/>
              </a:buClr>
              <a:buSzPts val="6000"/>
              <a:buNone/>
              <a:defRPr sz="8000">
                <a:solidFill>
                  <a:schemeClr val="lt1"/>
                </a:solidFill>
              </a:defRPr>
            </a:lvl5pPr>
            <a:lvl6pPr lvl="5" algn="l">
              <a:lnSpc>
                <a:spcPct val="100000"/>
              </a:lnSpc>
              <a:spcBef>
                <a:spcPts val="0"/>
              </a:spcBef>
              <a:spcAft>
                <a:spcPts val="0"/>
              </a:spcAft>
              <a:buClr>
                <a:schemeClr val="lt1"/>
              </a:buClr>
              <a:buSzPts val="6000"/>
              <a:buNone/>
              <a:defRPr sz="8000">
                <a:solidFill>
                  <a:schemeClr val="lt1"/>
                </a:solidFill>
              </a:defRPr>
            </a:lvl6pPr>
            <a:lvl7pPr lvl="6" algn="l">
              <a:lnSpc>
                <a:spcPct val="100000"/>
              </a:lnSpc>
              <a:spcBef>
                <a:spcPts val="0"/>
              </a:spcBef>
              <a:spcAft>
                <a:spcPts val="0"/>
              </a:spcAft>
              <a:buClr>
                <a:schemeClr val="lt1"/>
              </a:buClr>
              <a:buSzPts val="6000"/>
              <a:buNone/>
              <a:defRPr sz="8000">
                <a:solidFill>
                  <a:schemeClr val="lt1"/>
                </a:solidFill>
              </a:defRPr>
            </a:lvl7pPr>
            <a:lvl8pPr lvl="7" algn="l">
              <a:lnSpc>
                <a:spcPct val="100000"/>
              </a:lnSpc>
              <a:spcBef>
                <a:spcPts val="0"/>
              </a:spcBef>
              <a:spcAft>
                <a:spcPts val="0"/>
              </a:spcAft>
              <a:buClr>
                <a:schemeClr val="lt1"/>
              </a:buClr>
              <a:buSzPts val="6000"/>
              <a:buNone/>
              <a:defRPr sz="8000">
                <a:solidFill>
                  <a:schemeClr val="lt1"/>
                </a:solidFill>
              </a:defRPr>
            </a:lvl8pPr>
            <a:lvl9pPr lvl="8" algn="l">
              <a:lnSpc>
                <a:spcPct val="100000"/>
              </a:lnSpc>
              <a:spcBef>
                <a:spcPts val="0"/>
              </a:spcBef>
              <a:spcAft>
                <a:spcPts val="0"/>
              </a:spcAft>
              <a:buClr>
                <a:schemeClr val="lt1"/>
              </a:buClr>
              <a:buSzPts val="6000"/>
              <a:buNone/>
              <a:defRPr sz="8000">
                <a:solidFill>
                  <a:schemeClr val="lt1"/>
                </a:solidFill>
              </a:defRPr>
            </a:lvl9pPr>
          </a:lstStyle>
          <a:p/>
        </p:txBody>
      </p:sp>
      <p:sp>
        <p:nvSpPr>
          <p:cNvPr id="42" name="Google Shape;42;p23"/>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l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43" name="Shape 43"/>
        <p:cNvGrpSpPr/>
        <p:nvPr/>
      </p:nvGrpSpPr>
      <p:grpSpPr>
        <a:xfrm>
          <a:off x="0" y="0"/>
          <a:ext cx="0" cy="0"/>
          <a:chOff x="0" y="0"/>
          <a:chExt cx="0" cy="0"/>
        </a:xfrm>
      </p:grpSpPr>
      <p:sp>
        <p:nvSpPr>
          <p:cNvPr id="44" name="Google Shape;44;p24"/>
          <p:cNvSpPr/>
          <p:nvPr/>
        </p:nvSpPr>
        <p:spPr>
          <a:xfrm>
            <a:off x="6096000" y="-33"/>
            <a:ext cx="6096000" cy="6858000"/>
          </a:xfrm>
          <a:prstGeom prst="rect">
            <a:avLst/>
          </a:prstGeom>
          <a:solidFill>
            <a:schemeClr val="dk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867" u="none" cap="none" strike="noStrike">
              <a:solidFill>
                <a:srgbClr val="000000"/>
              </a:solidFill>
              <a:latin typeface="Arial"/>
              <a:ea typeface="Arial"/>
              <a:cs typeface="Arial"/>
              <a:sym typeface="Arial"/>
            </a:endParaRPr>
          </a:p>
        </p:txBody>
      </p:sp>
      <p:cxnSp>
        <p:nvCxnSpPr>
          <p:cNvPr id="45" name="Google Shape;45;p24"/>
          <p:cNvCxnSpPr/>
          <p:nvPr/>
        </p:nvCxnSpPr>
        <p:spPr>
          <a:xfrm>
            <a:off x="6706233" y="5994000"/>
            <a:ext cx="624400" cy="0"/>
          </a:xfrm>
          <a:prstGeom prst="straightConnector1">
            <a:avLst/>
          </a:prstGeom>
          <a:noFill/>
          <a:ln cap="flat" cmpd="sng" w="28575">
            <a:solidFill>
              <a:schemeClr val="lt1"/>
            </a:solidFill>
            <a:prstDash val="solid"/>
            <a:round/>
            <a:headEnd len="sm" w="sm" type="none"/>
            <a:tailEnd len="sm" w="sm" type="none"/>
          </a:ln>
        </p:spPr>
      </p:cxnSp>
      <p:sp>
        <p:nvSpPr>
          <p:cNvPr id="46" name="Google Shape;46;p24"/>
          <p:cNvSpPr txBox="1"/>
          <p:nvPr>
            <p:ph type="title"/>
          </p:nvPr>
        </p:nvSpPr>
        <p:spPr>
          <a:xfrm>
            <a:off x="354000" y="1441867"/>
            <a:ext cx="5393600" cy="2280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7200"/>
            </a:lvl1pPr>
            <a:lvl2pPr lvl="1" algn="ctr">
              <a:lnSpc>
                <a:spcPct val="100000"/>
              </a:lnSpc>
              <a:spcBef>
                <a:spcPts val="0"/>
              </a:spcBef>
              <a:spcAft>
                <a:spcPts val="0"/>
              </a:spcAft>
              <a:buSzPts val="5400"/>
              <a:buNone/>
              <a:defRPr sz="7200"/>
            </a:lvl2pPr>
            <a:lvl3pPr lvl="2" algn="ctr">
              <a:lnSpc>
                <a:spcPct val="100000"/>
              </a:lnSpc>
              <a:spcBef>
                <a:spcPts val="0"/>
              </a:spcBef>
              <a:spcAft>
                <a:spcPts val="0"/>
              </a:spcAft>
              <a:buSzPts val="5400"/>
              <a:buNone/>
              <a:defRPr sz="7200"/>
            </a:lvl3pPr>
            <a:lvl4pPr lvl="3" algn="ctr">
              <a:lnSpc>
                <a:spcPct val="100000"/>
              </a:lnSpc>
              <a:spcBef>
                <a:spcPts val="0"/>
              </a:spcBef>
              <a:spcAft>
                <a:spcPts val="0"/>
              </a:spcAft>
              <a:buSzPts val="5400"/>
              <a:buNone/>
              <a:defRPr sz="7200"/>
            </a:lvl4pPr>
            <a:lvl5pPr lvl="4" algn="ctr">
              <a:lnSpc>
                <a:spcPct val="100000"/>
              </a:lnSpc>
              <a:spcBef>
                <a:spcPts val="0"/>
              </a:spcBef>
              <a:spcAft>
                <a:spcPts val="0"/>
              </a:spcAft>
              <a:buSzPts val="5400"/>
              <a:buNone/>
              <a:defRPr sz="7200"/>
            </a:lvl5pPr>
            <a:lvl6pPr lvl="5" algn="ctr">
              <a:lnSpc>
                <a:spcPct val="100000"/>
              </a:lnSpc>
              <a:spcBef>
                <a:spcPts val="0"/>
              </a:spcBef>
              <a:spcAft>
                <a:spcPts val="0"/>
              </a:spcAft>
              <a:buSzPts val="5400"/>
              <a:buNone/>
              <a:defRPr sz="7200"/>
            </a:lvl6pPr>
            <a:lvl7pPr lvl="6" algn="ctr">
              <a:lnSpc>
                <a:spcPct val="100000"/>
              </a:lnSpc>
              <a:spcBef>
                <a:spcPts val="0"/>
              </a:spcBef>
              <a:spcAft>
                <a:spcPts val="0"/>
              </a:spcAft>
              <a:buSzPts val="5400"/>
              <a:buNone/>
              <a:defRPr sz="7200"/>
            </a:lvl7pPr>
            <a:lvl8pPr lvl="7" algn="ctr">
              <a:lnSpc>
                <a:spcPct val="100000"/>
              </a:lnSpc>
              <a:spcBef>
                <a:spcPts val="0"/>
              </a:spcBef>
              <a:spcAft>
                <a:spcPts val="0"/>
              </a:spcAft>
              <a:buSzPts val="5400"/>
              <a:buNone/>
              <a:defRPr sz="7200"/>
            </a:lvl8pPr>
            <a:lvl9pPr lvl="8" algn="ctr">
              <a:lnSpc>
                <a:spcPct val="100000"/>
              </a:lnSpc>
              <a:spcBef>
                <a:spcPts val="0"/>
              </a:spcBef>
              <a:spcAft>
                <a:spcPts val="0"/>
              </a:spcAft>
              <a:buSzPts val="5400"/>
              <a:buNone/>
              <a:defRPr sz="7200"/>
            </a:lvl9pPr>
          </a:lstStyle>
          <a:p/>
        </p:txBody>
      </p:sp>
      <p:sp>
        <p:nvSpPr>
          <p:cNvPr id="47" name="Google Shape;47;p24"/>
          <p:cNvSpPr txBox="1"/>
          <p:nvPr>
            <p:ph idx="1" type="subTitle"/>
          </p:nvPr>
        </p:nvSpPr>
        <p:spPr>
          <a:xfrm>
            <a:off x="354000" y="3793631"/>
            <a:ext cx="5393600" cy="1794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48" name="Google Shape;48;p24"/>
          <p:cNvSpPr txBox="1"/>
          <p:nvPr>
            <p:ph idx="2" type="body"/>
          </p:nvPr>
        </p:nvSpPr>
        <p:spPr>
          <a:xfrm>
            <a:off x="6586000" y="965600"/>
            <a:ext cx="5116000" cy="49268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indent="-317500" lvl="1" marL="914400" algn="l">
              <a:lnSpc>
                <a:spcPct val="115000"/>
              </a:lnSpc>
              <a:spcBef>
                <a:spcPts val="2133"/>
              </a:spcBef>
              <a:spcAft>
                <a:spcPts val="0"/>
              </a:spcAft>
              <a:buClr>
                <a:schemeClr val="accent1"/>
              </a:buClr>
              <a:buSzPts val="1400"/>
              <a:buChar char="○"/>
              <a:defRPr>
                <a:solidFill>
                  <a:schemeClr val="accent1"/>
                </a:solidFill>
                <a:highlight>
                  <a:schemeClr val="lt1"/>
                </a:highlight>
              </a:defRPr>
            </a:lvl2pPr>
            <a:lvl3pPr indent="-317500" lvl="2" marL="1371600" algn="l">
              <a:lnSpc>
                <a:spcPct val="115000"/>
              </a:lnSpc>
              <a:spcBef>
                <a:spcPts val="2133"/>
              </a:spcBef>
              <a:spcAft>
                <a:spcPts val="0"/>
              </a:spcAft>
              <a:buClr>
                <a:schemeClr val="accent1"/>
              </a:buClr>
              <a:buSzPts val="1400"/>
              <a:buChar char="■"/>
              <a:defRPr>
                <a:solidFill>
                  <a:schemeClr val="accent1"/>
                </a:solidFill>
                <a:highlight>
                  <a:schemeClr val="lt1"/>
                </a:highlight>
              </a:defRPr>
            </a:lvl3pPr>
            <a:lvl4pPr indent="-317500" lvl="3" marL="1828800" algn="l">
              <a:lnSpc>
                <a:spcPct val="115000"/>
              </a:lnSpc>
              <a:spcBef>
                <a:spcPts val="2133"/>
              </a:spcBef>
              <a:spcAft>
                <a:spcPts val="0"/>
              </a:spcAft>
              <a:buClr>
                <a:schemeClr val="accent1"/>
              </a:buClr>
              <a:buSzPts val="1400"/>
              <a:buChar char="●"/>
              <a:defRPr>
                <a:solidFill>
                  <a:schemeClr val="accent1"/>
                </a:solidFill>
                <a:highlight>
                  <a:schemeClr val="lt1"/>
                </a:highlight>
              </a:defRPr>
            </a:lvl4pPr>
            <a:lvl5pPr indent="-317500" lvl="4" marL="2286000" algn="l">
              <a:lnSpc>
                <a:spcPct val="115000"/>
              </a:lnSpc>
              <a:spcBef>
                <a:spcPts val="2133"/>
              </a:spcBef>
              <a:spcAft>
                <a:spcPts val="0"/>
              </a:spcAft>
              <a:buClr>
                <a:schemeClr val="accent1"/>
              </a:buClr>
              <a:buSzPts val="1400"/>
              <a:buChar char="○"/>
              <a:defRPr>
                <a:solidFill>
                  <a:schemeClr val="accent1"/>
                </a:solidFill>
                <a:highlight>
                  <a:schemeClr val="lt1"/>
                </a:highlight>
              </a:defRPr>
            </a:lvl5pPr>
            <a:lvl6pPr indent="-317500" lvl="5" marL="2743200" algn="l">
              <a:lnSpc>
                <a:spcPct val="115000"/>
              </a:lnSpc>
              <a:spcBef>
                <a:spcPts val="2133"/>
              </a:spcBef>
              <a:spcAft>
                <a:spcPts val="0"/>
              </a:spcAft>
              <a:buClr>
                <a:schemeClr val="accent1"/>
              </a:buClr>
              <a:buSzPts val="1400"/>
              <a:buChar char="■"/>
              <a:defRPr>
                <a:solidFill>
                  <a:schemeClr val="accent1"/>
                </a:solidFill>
                <a:highlight>
                  <a:schemeClr val="lt1"/>
                </a:highlight>
              </a:defRPr>
            </a:lvl6pPr>
            <a:lvl7pPr indent="-317500" lvl="6" marL="3200400" algn="l">
              <a:lnSpc>
                <a:spcPct val="115000"/>
              </a:lnSpc>
              <a:spcBef>
                <a:spcPts val="2133"/>
              </a:spcBef>
              <a:spcAft>
                <a:spcPts val="0"/>
              </a:spcAft>
              <a:buClr>
                <a:schemeClr val="accent1"/>
              </a:buClr>
              <a:buSzPts val="1400"/>
              <a:buChar char="●"/>
              <a:defRPr>
                <a:solidFill>
                  <a:schemeClr val="accent1"/>
                </a:solidFill>
                <a:highlight>
                  <a:schemeClr val="lt1"/>
                </a:highlight>
              </a:defRPr>
            </a:lvl7pPr>
            <a:lvl8pPr indent="-317500" lvl="7" marL="3657600" algn="l">
              <a:lnSpc>
                <a:spcPct val="115000"/>
              </a:lnSpc>
              <a:spcBef>
                <a:spcPts val="2133"/>
              </a:spcBef>
              <a:spcAft>
                <a:spcPts val="0"/>
              </a:spcAft>
              <a:buClr>
                <a:schemeClr val="accent1"/>
              </a:buClr>
              <a:buSzPts val="1400"/>
              <a:buChar char="○"/>
              <a:defRPr>
                <a:solidFill>
                  <a:schemeClr val="accent1"/>
                </a:solidFill>
                <a:highlight>
                  <a:schemeClr val="lt1"/>
                </a:highlight>
              </a:defRPr>
            </a:lvl8pPr>
            <a:lvl9pPr indent="-317500" lvl="8" marL="4114800" algn="l">
              <a:lnSpc>
                <a:spcPct val="115000"/>
              </a:lnSpc>
              <a:spcBef>
                <a:spcPts val="2133"/>
              </a:spcBef>
              <a:spcAft>
                <a:spcPts val="2133"/>
              </a:spcAft>
              <a:buClr>
                <a:schemeClr val="accent1"/>
              </a:buClr>
              <a:buSzPts val="1400"/>
              <a:buChar char="■"/>
              <a:defRPr>
                <a:solidFill>
                  <a:schemeClr val="accent1"/>
                </a:solidFill>
                <a:highlight>
                  <a:schemeClr val="lt1"/>
                </a:highlight>
              </a:defRPr>
            </a:lvl9pPr>
          </a:lstStyle>
          <a:p/>
        </p:txBody>
      </p:sp>
      <p:sp>
        <p:nvSpPr>
          <p:cNvPr id="49" name="Google Shape;49;p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B8CF"/>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15600" y="390467"/>
            <a:ext cx="11360800" cy="1068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1pPr>
            <a:lvl2pPr lvl="1"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2pPr>
            <a:lvl3pPr lvl="2"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3pPr>
            <a:lvl4pPr lvl="3"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4pPr>
            <a:lvl5pPr lvl="4"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5pPr>
            <a:lvl6pPr lvl="5"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6pPr>
            <a:lvl7pPr lvl="6"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7pPr>
            <a:lvl8pPr lvl="7"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8pPr>
            <a:lvl9pPr lvl="8" marR="0" rtl="0" algn="l">
              <a:lnSpc>
                <a:spcPct val="100000"/>
              </a:lnSpc>
              <a:spcBef>
                <a:spcPts val="0"/>
              </a:spcBef>
              <a:spcAft>
                <a:spcPts val="0"/>
              </a:spcAft>
              <a:buClr>
                <a:schemeClr val="accent1"/>
              </a:buClr>
              <a:buSzPts val="4200"/>
              <a:buFont typeface="Amatic SC"/>
              <a:buNone/>
              <a:defRPr b="1" i="0" sz="4200" u="none" cap="none" strike="noStrike">
                <a:solidFill>
                  <a:schemeClr val="accent1"/>
                </a:solidFill>
                <a:latin typeface="Amatic SC"/>
                <a:ea typeface="Amatic SC"/>
                <a:cs typeface="Amatic SC"/>
                <a:sym typeface="Amatic SC"/>
              </a:defRPr>
            </a:lvl9pPr>
          </a:lstStyle>
          <a:p/>
        </p:txBody>
      </p:sp>
      <p:sp>
        <p:nvSpPr>
          <p:cNvPr id="11" name="Google Shape;11;p15"/>
          <p:cNvSpPr txBox="1"/>
          <p:nvPr>
            <p:ph idx="1" type="body"/>
          </p:nvPr>
        </p:nvSpPr>
        <p:spPr>
          <a:xfrm>
            <a:off x="415600" y="1638233"/>
            <a:ext cx="11360800" cy="44536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Source Code Pro"/>
              <a:buChar char="●"/>
              <a:defRPr b="0" i="0" sz="1800" u="none" cap="none" strike="noStrike">
                <a:solidFill>
                  <a:schemeClr val="dk2"/>
                </a:solidFill>
                <a:latin typeface="Source Code Pro"/>
                <a:ea typeface="Source Code Pro"/>
                <a:cs typeface="Source Code Pro"/>
                <a:sym typeface="Source Code Pro"/>
              </a:defRPr>
            </a:lvl1pPr>
            <a:lvl2pPr indent="-317500" lvl="1" marL="914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2pPr>
            <a:lvl3pPr indent="-317500" lvl="2" marL="1371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3pPr>
            <a:lvl4pPr indent="-317500" lvl="3" marL="18288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4pPr>
            <a:lvl5pPr indent="-317500" lvl="4" marL="22860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5pPr>
            <a:lvl6pPr indent="-317500" lvl="5" marL="27432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6pPr>
            <a:lvl7pPr indent="-317500" lvl="6" marL="32004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7pPr>
            <a:lvl8pPr indent="-317500" lvl="7" marL="3657600" marR="0" rtl="0" algn="l">
              <a:lnSpc>
                <a:spcPct val="115000"/>
              </a:lnSpc>
              <a:spcBef>
                <a:spcPts val="1600"/>
              </a:spcBef>
              <a:spcAft>
                <a:spcPts val="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8pPr>
            <a:lvl9pPr indent="-317500" lvl="8" marL="4114800" marR="0" rtl="0" algn="l">
              <a:lnSpc>
                <a:spcPct val="115000"/>
              </a:lnSpc>
              <a:spcBef>
                <a:spcPts val="1600"/>
              </a:spcBef>
              <a:spcAft>
                <a:spcPts val="1600"/>
              </a:spcAft>
              <a:buClr>
                <a:schemeClr val="dk2"/>
              </a:buClr>
              <a:buSzPts val="1400"/>
              <a:buFont typeface="Source Code Pro"/>
              <a:buChar char="■"/>
              <a:defRPr b="0" i="0" sz="1400" u="none" cap="none" strike="noStrike">
                <a:solidFill>
                  <a:schemeClr val="dk2"/>
                </a:solidFill>
                <a:latin typeface="Source Code Pro"/>
                <a:ea typeface="Source Code Pro"/>
                <a:cs typeface="Source Code Pro"/>
                <a:sym typeface="Source Code Pro"/>
              </a:defRPr>
            </a:lvl9pPr>
          </a:lstStyle>
          <a:p/>
        </p:txBody>
      </p:sp>
      <p:sp>
        <p:nvSpPr>
          <p:cNvPr id="12" name="Google Shape;12;p1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yougov.co.uk/ratings/health/popularity/charities-organisations/all"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id="58" name="Google Shape;58;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9" name="Google Shape;59;p1"/>
          <p:cNvSpPr/>
          <p:nvPr/>
        </p:nvSpPr>
        <p:spPr>
          <a:xfrm>
            <a:off x="1741647" y="5418480"/>
            <a:ext cx="11938400" cy="1231052"/>
          </a:xfrm>
          <a:prstGeom prst="rect">
            <a:avLst/>
          </a:prstGeom>
          <a:noFill/>
          <a:ln>
            <a:noFill/>
          </a:ln>
        </p:spPr>
        <p:txBody>
          <a:bodyPr anchorCtr="0" anchor="t" bIns="60925" lIns="121900" spcFirstLastPara="1" rIns="121900" wrap="square" tIns="60925">
            <a:spAutoFit/>
          </a:bodyPr>
          <a:lstStyle/>
          <a:p>
            <a:pPr indent="0" lvl="0" marL="0" marR="0" rtl="0" algn="ctr">
              <a:spcBef>
                <a:spcPts val="0"/>
              </a:spcBef>
              <a:spcAft>
                <a:spcPts val="0"/>
              </a:spcAft>
              <a:buNone/>
            </a:pPr>
            <a:r>
              <a:rPr b="1" i="0" lang="en" sz="4800" u="none" cap="none" strike="noStrike">
                <a:solidFill>
                  <a:srgbClr val="00527D"/>
                </a:solidFill>
                <a:latin typeface="Arial"/>
                <a:ea typeface="Arial"/>
                <a:cs typeface="Arial"/>
                <a:sym typeface="Arial"/>
              </a:rPr>
              <a:t>SALUD Y BIENESTAR</a:t>
            </a:r>
            <a:endParaRPr/>
          </a:p>
          <a:p>
            <a:pPr indent="0" lvl="0" marL="0" marR="0" rtl="0" algn="ctr">
              <a:spcBef>
                <a:spcPts val="0"/>
              </a:spcBef>
              <a:spcAft>
                <a:spcPts val="0"/>
              </a:spcAft>
              <a:buNone/>
            </a:pPr>
            <a:r>
              <a:rPr b="1" i="0" lang="en" sz="2400" u="none" cap="none" strike="noStrike">
                <a:solidFill>
                  <a:srgbClr val="00527D"/>
                </a:solidFill>
                <a:latin typeface="Arial"/>
                <a:ea typeface="Arial"/>
                <a:cs typeface="Arial"/>
                <a:sym typeface="Arial"/>
              </a:rPr>
              <a:t>Lesson 1</a:t>
            </a:r>
            <a:endParaRPr b="1" i="0" sz="2400" u="none" cap="none" strike="noStrike">
              <a:solidFill>
                <a:srgbClr val="00527D"/>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0"/>
          <p:cNvSpPr txBox="1"/>
          <p:nvPr>
            <p:ph idx="1" type="body"/>
          </p:nvPr>
        </p:nvSpPr>
        <p:spPr>
          <a:xfrm>
            <a:off x="209167" y="5961533"/>
            <a:ext cx="11863200" cy="792000"/>
          </a:xfrm>
          <a:prstGeom prst="rect">
            <a:avLst/>
          </a:prstGeom>
          <a:solidFill>
            <a:srgbClr val="FFFF00"/>
          </a:solid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400"/>
              <a:buNone/>
            </a:pPr>
            <a:r>
              <a:rPr lang="en" sz="3067">
                <a:latin typeface="Arial"/>
                <a:ea typeface="Arial"/>
                <a:cs typeface="Arial"/>
                <a:sym typeface="Arial"/>
              </a:rPr>
              <a:t>           En grupos pequeños, </a:t>
            </a:r>
            <a:r>
              <a:rPr lang="en" sz="3067" u="sng">
                <a:latin typeface="Arial"/>
                <a:ea typeface="Arial"/>
                <a:cs typeface="Arial"/>
                <a:sym typeface="Arial"/>
              </a:rPr>
              <a:t>discutid esta imagen</a:t>
            </a:r>
            <a:r>
              <a:rPr lang="en" sz="3067">
                <a:latin typeface="Arial"/>
                <a:ea typeface="Arial"/>
                <a:cs typeface="Arial"/>
                <a:sym typeface="Arial"/>
              </a:rPr>
              <a:t>.  Si necesitáis ayuda, </a:t>
            </a:r>
            <a:r>
              <a:rPr lang="en" sz="3067" u="sng">
                <a:latin typeface="Arial"/>
                <a:ea typeface="Arial"/>
                <a:cs typeface="Arial"/>
                <a:sym typeface="Arial"/>
              </a:rPr>
              <a:t>utilizad un diccionario</a:t>
            </a:r>
            <a:r>
              <a:rPr lang="en" sz="3067">
                <a:latin typeface="Arial"/>
                <a:ea typeface="Arial"/>
                <a:cs typeface="Arial"/>
                <a:sym typeface="Arial"/>
              </a:rPr>
              <a:t>.</a:t>
            </a:r>
            <a:endParaRPr/>
          </a:p>
        </p:txBody>
      </p:sp>
      <p:pic>
        <p:nvPicPr>
          <p:cNvPr id="132" name="Google Shape;132;p10"/>
          <p:cNvPicPr preferRelativeResize="0"/>
          <p:nvPr/>
        </p:nvPicPr>
        <p:blipFill rotWithShape="1">
          <a:blip r:embed="rId3">
            <a:alphaModFix/>
          </a:blip>
          <a:srcRect b="0" l="0" r="0" t="0"/>
          <a:stretch/>
        </p:blipFill>
        <p:spPr>
          <a:xfrm>
            <a:off x="685452" y="6030566"/>
            <a:ext cx="767267" cy="690100"/>
          </a:xfrm>
          <a:prstGeom prst="rect">
            <a:avLst/>
          </a:prstGeom>
          <a:noFill/>
          <a:ln>
            <a:noFill/>
          </a:ln>
        </p:spPr>
      </p:pic>
      <p:pic>
        <p:nvPicPr>
          <p:cNvPr descr="Sin salud para todos, no podremos poner fin a la pobreza en 2030" id="133" name="Google Shape;133;p10"/>
          <p:cNvPicPr preferRelativeResize="0"/>
          <p:nvPr/>
        </p:nvPicPr>
        <p:blipFill rotWithShape="1">
          <a:blip r:embed="rId4">
            <a:alphaModFix/>
          </a:blip>
          <a:srcRect b="0" l="0" r="0" t="0"/>
          <a:stretch/>
        </p:blipFill>
        <p:spPr>
          <a:xfrm>
            <a:off x="486074" y="258150"/>
            <a:ext cx="11304874" cy="56524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ph type="title"/>
          </p:nvPr>
        </p:nvSpPr>
        <p:spPr>
          <a:xfrm>
            <a:off x="-13358" y="197419"/>
            <a:ext cx="5334000" cy="5956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r">
              <a:lnSpc>
                <a:spcPct val="100000"/>
              </a:lnSpc>
              <a:spcBef>
                <a:spcPts val="0"/>
              </a:spcBef>
              <a:spcAft>
                <a:spcPts val="0"/>
              </a:spcAft>
              <a:buSzPts val="4200"/>
              <a:buNone/>
            </a:pPr>
            <a:r>
              <a:rPr lang="en" sz="1867">
                <a:latin typeface="Arial"/>
                <a:ea typeface="Arial"/>
                <a:cs typeface="Arial"/>
                <a:sym typeface="Arial"/>
              </a:rPr>
              <a:t>Empareja las letras con los números  </a:t>
            </a:r>
            <a:endParaRPr sz="1867">
              <a:latin typeface="Arial"/>
              <a:ea typeface="Arial"/>
              <a:cs typeface="Arial"/>
              <a:sym typeface="Arial"/>
            </a:endParaRPr>
          </a:p>
          <a:p>
            <a:pPr indent="0" lvl="0" marL="0" rtl="0" algn="ctr">
              <a:lnSpc>
                <a:spcPct val="100000"/>
              </a:lnSpc>
              <a:spcBef>
                <a:spcPts val="0"/>
              </a:spcBef>
              <a:spcAft>
                <a:spcPts val="0"/>
              </a:spcAft>
              <a:buSzPts val="4200"/>
              <a:buNone/>
            </a:pPr>
            <a:r>
              <a:t/>
            </a:r>
            <a:endParaRPr sz="4000"/>
          </a:p>
          <a:p>
            <a:pPr indent="0" lvl="0" marL="0" rtl="0" algn="ctr">
              <a:lnSpc>
                <a:spcPct val="100000"/>
              </a:lnSpc>
              <a:spcBef>
                <a:spcPts val="0"/>
              </a:spcBef>
              <a:spcAft>
                <a:spcPts val="0"/>
              </a:spcAft>
              <a:buSzPts val="4200"/>
              <a:buNone/>
            </a:pPr>
            <a:r>
              <a:t/>
            </a:r>
            <a:endParaRPr sz="4000"/>
          </a:p>
        </p:txBody>
      </p:sp>
      <p:sp>
        <p:nvSpPr>
          <p:cNvPr id="139" name="Google Shape;139;p11"/>
          <p:cNvSpPr txBox="1"/>
          <p:nvPr>
            <p:ph idx="1" type="body"/>
          </p:nvPr>
        </p:nvSpPr>
        <p:spPr>
          <a:xfrm>
            <a:off x="-13358" y="956233"/>
            <a:ext cx="5408800" cy="5812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Clr>
                <a:srgbClr val="000000"/>
              </a:buClr>
              <a:buSzPts val="1100"/>
              <a:buNone/>
            </a:pPr>
            <a:r>
              <a:rPr lang="en" sz="1867">
                <a:highlight>
                  <a:srgbClr val="FFFF00"/>
                </a:highlight>
                <a:latin typeface="Arial"/>
                <a:ea typeface="Arial"/>
                <a:cs typeface="Arial"/>
                <a:sym typeface="Arial"/>
              </a:rPr>
              <a:t>Ejemplo : who should pay? = 4</a:t>
            </a:r>
            <a:endParaRPr sz="1867">
              <a:highlight>
                <a:srgbClr val="FFFF00"/>
              </a:highlight>
              <a:latin typeface="Arial"/>
              <a:ea typeface="Arial"/>
              <a:cs typeface="Arial"/>
              <a:sym typeface="Arial"/>
            </a:endParaRPr>
          </a:p>
          <a:p>
            <a:pPr indent="0" lvl="0" marL="0" rtl="0" algn="l">
              <a:lnSpc>
                <a:spcPct val="115000"/>
              </a:lnSpc>
              <a:spcBef>
                <a:spcPts val="2133"/>
              </a:spcBef>
              <a:spcAft>
                <a:spcPts val="0"/>
              </a:spcAft>
              <a:buClr>
                <a:srgbClr val="000000"/>
              </a:buClr>
              <a:buSzPts val="1100"/>
              <a:buNone/>
            </a:pPr>
            <a:r>
              <a:rPr lang="en" sz="1867">
                <a:solidFill>
                  <a:srgbClr val="00527D"/>
                </a:solidFill>
                <a:latin typeface="Arial"/>
                <a:ea typeface="Arial"/>
                <a:cs typeface="Arial"/>
                <a:sym typeface="Arial"/>
              </a:rPr>
              <a:t>A Can you get hold of medicine and other  products you need?</a:t>
            </a:r>
            <a:endParaRPr sz="1867">
              <a:solidFill>
                <a:srgbClr val="00527D"/>
              </a:solidFill>
              <a:latin typeface="Arial"/>
              <a:ea typeface="Arial"/>
              <a:cs typeface="Arial"/>
              <a:sym typeface="Arial"/>
            </a:endParaRPr>
          </a:p>
          <a:p>
            <a:pPr indent="0" lvl="0" marL="0" rtl="0" algn="l">
              <a:lnSpc>
                <a:spcPct val="115000"/>
              </a:lnSpc>
              <a:spcBef>
                <a:spcPts val="2133"/>
              </a:spcBef>
              <a:spcAft>
                <a:spcPts val="0"/>
              </a:spcAft>
              <a:buClr>
                <a:srgbClr val="000000"/>
              </a:buClr>
              <a:buSzPts val="1100"/>
              <a:buNone/>
            </a:pPr>
            <a:r>
              <a:rPr lang="en" sz="1867">
                <a:solidFill>
                  <a:srgbClr val="00527D"/>
                </a:solidFill>
                <a:latin typeface="Arial"/>
                <a:ea typeface="Arial"/>
                <a:cs typeface="Arial"/>
                <a:sym typeface="Arial"/>
              </a:rPr>
              <a:t>B Are there policies which allow everyone to have access at any given moment to quality services?</a:t>
            </a:r>
            <a:endParaRPr sz="1867">
              <a:solidFill>
                <a:srgbClr val="00527D"/>
              </a:solidFill>
              <a:latin typeface="Arial"/>
              <a:ea typeface="Arial"/>
              <a:cs typeface="Arial"/>
              <a:sym typeface="Arial"/>
            </a:endParaRPr>
          </a:p>
          <a:p>
            <a:pPr indent="0" lvl="0" marL="0" rtl="0" algn="l">
              <a:lnSpc>
                <a:spcPct val="115000"/>
              </a:lnSpc>
              <a:spcBef>
                <a:spcPts val="2133"/>
              </a:spcBef>
              <a:spcAft>
                <a:spcPts val="0"/>
              </a:spcAft>
              <a:buClr>
                <a:srgbClr val="000000"/>
              </a:buClr>
              <a:buSzPts val="1100"/>
              <a:buNone/>
            </a:pPr>
            <a:r>
              <a:rPr lang="en" sz="1867">
                <a:solidFill>
                  <a:srgbClr val="00527D"/>
                </a:solidFill>
                <a:latin typeface="Arial"/>
                <a:ea typeface="Arial"/>
                <a:cs typeface="Arial"/>
                <a:sym typeface="Arial"/>
              </a:rPr>
              <a:t>C Can you get a quality treatment that helps you to get better?</a:t>
            </a:r>
            <a:endParaRPr sz="1867">
              <a:solidFill>
                <a:srgbClr val="00527D"/>
              </a:solidFill>
              <a:latin typeface="Arial"/>
              <a:ea typeface="Arial"/>
              <a:cs typeface="Arial"/>
              <a:sym typeface="Arial"/>
            </a:endParaRPr>
          </a:p>
          <a:p>
            <a:pPr indent="0" lvl="0" marL="0" rtl="0" algn="l">
              <a:lnSpc>
                <a:spcPct val="115000"/>
              </a:lnSpc>
              <a:spcBef>
                <a:spcPts val="2133"/>
              </a:spcBef>
              <a:spcAft>
                <a:spcPts val="0"/>
              </a:spcAft>
              <a:buSzPts val="1800"/>
              <a:buNone/>
            </a:pPr>
            <a:r>
              <a:rPr lang="en" sz="1867">
                <a:solidFill>
                  <a:srgbClr val="00527D"/>
                </a:solidFill>
                <a:latin typeface="Arial"/>
                <a:ea typeface="Arial"/>
                <a:cs typeface="Arial"/>
                <a:sym typeface="Arial"/>
              </a:rPr>
              <a:t>D Can you consult a qualified health professional?</a:t>
            </a:r>
            <a:endParaRPr sz="1867">
              <a:solidFill>
                <a:srgbClr val="00527D"/>
              </a:solidFill>
              <a:latin typeface="Arial"/>
              <a:ea typeface="Arial"/>
              <a:cs typeface="Arial"/>
              <a:sym typeface="Arial"/>
            </a:endParaRPr>
          </a:p>
          <a:p>
            <a:pPr indent="0" lvl="0" marL="0" rtl="0" algn="l">
              <a:lnSpc>
                <a:spcPct val="115000"/>
              </a:lnSpc>
              <a:spcBef>
                <a:spcPts val="2133"/>
              </a:spcBef>
              <a:spcAft>
                <a:spcPts val="0"/>
              </a:spcAft>
              <a:buClr>
                <a:srgbClr val="000000"/>
              </a:buClr>
              <a:buSzPts val="1100"/>
              <a:buNone/>
            </a:pPr>
            <a:r>
              <a:rPr lang="en" sz="1867">
                <a:solidFill>
                  <a:srgbClr val="00527D"/>
                </a:solidFill>
                <a:latin typeface="Arial"/>
                <a:ea typeface="Arial"/>
                <a:cs typeface="Arial"/>
                <a:sym typeface="Arial"/>
              </a:rPr>
              <a:t>E Does your government have the necessary information to enable you to make good health decisions?</a:t>
            </a:r>
            <a:endParaRPr sz="1867">
              <a:solidFill>
                <a:srgbClr val="00527D"/>
              </a:solidFill>
              <a:latin typeface="Arial"/>
              <a:ea typeface="Arial"/>
              <a:cs typeface="Arial"/>
              <a:sym typeface="Arial"/>
            </a:endParaRPr>
          </a:p>
          <a:p>
            <a:pPr indent="0" lvl="0" marL="0" rtl="0" algn="l">
              <a:lnSpc>
                <a:spcPct val="115000"/>
              </a:lnSpc>
              <a:spcBef>
                <a:spcPts val="2133"/>
              </a:spcBef>
              <a:spcAft>
                <a:spcPts val="2133"/>
              </a:spcAft>
              <a:buSzPts val="1800"/>
              <a:buNone/>
            </a:pPr>
            <a:r>
              <a:t/>
            </a:r>
            <a:endParaRPr sz="1867">
              <a:latin typeface="Amatic SC"/>
              <a:ea typeface="Amatic SC"/>
              <a:cs typeface="Amatic SC"/>
              <a:sym typeface="Amatic SC"/>
            </a:endParaRPr>
          </a:p>
        </p:txBody>
      </p:sp>
      <p:pic>
        <p:nvPicPr>
          <p:cNvPr id="140" name="Google Shape;140;p11"/>
          <p:cNvPicPr preferRelativeResize="0"/>
          <p:nvPr/>
        </p:nvPicPr>
        <p:blipFill rotWithShape="1">
          <a:blip r:embed="rId3">
            <a:alphaModFix/>
          </a:blip>
          <a:srcRect b="0" l="0" r="0" t="0"/>
          <a:stretch/>
        </p:blipFill>
        <p:spPr>
          <a:xfrm>
            <a:off x="33286" y="254648"/>
            <a:ext cx="469800" cy="437333"/>
          </a:xfrm>
          <a:prstGeom prst="rect">
            <a:avLst/>
          </a:prstGeom>
          <a:noFill/>
          <a:ln>
            <a:noFill/>
          </a:ln>
        </p:spPr>
      </p:pic>
      <p:pic>
        <p:nvPicPr>
          <p:cNvPr id="141" name="Google Shape;141;p11"/>
          <p:cNvPicPr preferRelativeResize="0"/>
          <p:nvPr/>
        </p:nvPicPr>
        <p:blipFill rotWithShape="1">
          <a:blip r:embed="rId4">
            <a:alphaModFix/>
          </a:blip>
          <a:srcRect b="0" l="0" r="0" t="0"/>
          <a:stretch/>
        </p:blipFill>
        <p:spPr>
          <a:xfrm>
            <a:off x="503086" y="269430"/>
            <a:ext cx="469800" cy="422551"/>
          </a:xfrm>
          <a:prstGeom prst="rect">
            <a:avLst/>
          </a:prstGeom>
          <a:noFill/>
          <a:ln>
            <a:noFill/>
          </a:ln>
        </p:spPr>
      </p:pic>
      <p:grpSp>
        <p:nvGrpSpPr>
          <p:cNvPr id="142" name="Google Shape;142;p11"/>
          <p:cNvGrpSpPr/>
          <p:nvPr/>
        </p:nvGrpSpPr>
        <p:grpSpPr>
          <a:xfrm>
            <a:off x="5442086" y="155686"/>
            <a:ext cx="6749914" cy="6677862"/>
            <a:chOff x="5232683" y="604"/>
            <a:chExt cx="6937829" cy="6937829"/>
          </a:xfrm>
        </p:grpSpPr>
        <p:pic>
          <p:nvPicPr>
            <p:cNvPr descr="LÃ­deres mundiales aprueban la declaraciÃ³n de salud para alcanzar ..." id="143" name="Google Shape;143;p11"/>
            <p:cNvPicPr preferRelativeResize="0"/>
            <p:nvPr/>
          </p:nvPicPr>
          <p:blipFill rotWithShape="1">
            <a:blip r:embed="rId5">
              <a:alphaModFix/>
            </a:blip>
            <a:srcRect b="1411" l="430" r="4814" t="3832"/>
            <a:stretch/>
          </p:blipFill>
          <p:spPr>
            <a:xfrm>
              <a:off x="5232683" y="604"/>
              <a:ext cx="6937829" cy="6937829"/>
            </a:xfrm>
            <a:prstGeom prst="rect">
              <a:avLst/>
            </a:prstGeom>
            <a:noFill/>
            <a:ln>
              <a:noFill/>
            </a:ln>
          </p:spPr>
        </p:pic>
        <p:sp>
          <p:nvSpPr>
            <p:cNvPr id="144" name="Google Shape;144;p11"/>
            <p:cNvSpPr/>
            <p:nvPr/>
          </p:nvSpPr>
          <p:spPr>
            <a:xfrm>
              <a:off x="8585486" y="2364852"/>
              <a:ext cx="398859" cy="3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1 </a:t>
              </a:r>
              <a:endParaRPr sz="1867">
                <a:solidFill>
                  <a:srgbClr val="000000"/>
                </a:solidFill>
                <a:latin typeface="Arial"/>
                <a:ea typeface="Arial"/>
                <a:cs typeface="Arial"/>
                <a:sym typeface="Arial"/>
              </a:endParaRPr>
            </a:p>
          </p:txBody>
        </p:sp>
        <p:sp>
          <p:nvSpPr>
            <p:cNvPr id="145" name="Google Shape;145;p11"/>
            <p:cNvSpPr/>
            <p:nvPr/>
          </p:nvSpPr>
          <p:spPr>
            <a:xfrm>
              <a:off x="10230113" y="2349358"/>
              <a:ext cx="393924" cy="3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2</a:t>
              </a:r>
              <a:endParaRPr sz="1867">
                <a:solidFill>
                  <a:srgbClr val="000000"/>
                </a:solidFill>
                <a:latin typeface="Arial"/>
                <a:ea typeface="Arial"/>
                <a:cs typeface="Arial"/>
                <a:sym typeface="Arial"/>
              </a:endParaRPr>
            </a:p>
          </p:txBody>
        </p:sp>
        <p:sp>
          <p:nvSpPr>
            <p:cNvPr id="146" name="Google Shape;146;p11"/>
            <p:cNvSpPr/>
            <p:nvPr/>
          </p:nvSpPr>
          <p:spPr>
            <a:xfrm>
              <a:off x="10230113" y="3687233"/>
              <a:ext cx="372625" cy="3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5</a:t>
              </a:r>
              <a:endParaRPr sz="1867">
                <a:solidFill>
                  <a:srgbClr val="000000"/>
                </a:solidFill>
                <a:latin typeface="Arial"/>
                <a:ea typeface="Arial"/>
                <a:cs typeface="Arial"/>
                <a:sym typeface="Arial"/>
              </a:endParaRPr>
            </a:p>
          </p:txBody>
        </p:sp>
        <p:sp>
          <p:nvSpPr>
            <p:cNvPr id="147" name="Google Shape;147;p11"/>
            <p:cNvSpPr/>
            <p:nvPr/>
          </p:nvSpPr>
          <p:spPr>
            <a:xfrm>
              <a:off x="8585485" y="3687233"/>
              <a:ext cx="398859" cy="3500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4</a:t>
              </a:r>
              <a:endParaRPr sz="1867">
                <a:solidFill>
                  <a:srgbClr val="000000"/>
                </a:solidFill>
                <a:latin typeface="Arial"/>
                <a:ea typeface="Arial"/>
                <a:cs typeface="Arial"/>
                <a:sym typeface="Arial"/>
              </a:endParaRPr>
            </a:p>
          </p:txBody>
        </p:sp>
        <p:sp>
          <p:nvSpPr>
            <p:cNvPr id="148" name="Google Shape;148;p11"/>
            <p:cNvSpPr/>
            <p:nvPr/>
          </p:nvSpPr>
          <p:spPr>
            <a:xfrm>
              <a:off x="11668322" y="3687233"/>
              <a:ext cx="393925" cy="3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6</a:t>
              </a:r>
              <a:endParaRPr sz="1867">
                <a:solidFill>
                  <a:srgbClr val="000000"/>
                </a:solidFill>
                <a:latin typeface="Arial"/>
                <a:ea typeface="Arial"/>
                <a:cs typeface="Arial"/>
                <a:sym typeface="Arial"/>
              </a:endParaRPr>
            </a:p>
          </p:txBody>
        </p:sp>
        <p:sp>
          <p:nvSpPr>
            <p:cNvPr id="149" name="Google Shape;149;p11"/>
            <p:cNvSpPr/>
            <p:nvPr/>
          </p:nvSpPr>
          <p:spPr>
            <a:xfrm>
              <a:off x="11668323" y="2349358"/>
              <a:ext cx="393924" cy="3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3</a:t>
              </a:r>
              <a:endParaRPr sz="1867">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2"/>
          <p:cNvSpPr txBox="1"/>
          <p:nvPr>
            <p:ph type="title"/>
          </p:nvPr>
        </p:nvSpPr>
        <p:spPr>
          <a:xfrm>
            <a:off x="149400" y="196233"/>
            <a:ext cx="5334000" cy="5956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200"/>
              <a:buNone/>
            </a:pPr>
            <a:r>
              <a:rPr b="0" lang="en" sz="1867">
                <a:latin typeface="Arial"/>
                <a:ea typeface="Arial"/>
                <a:cs typeface="Arial"/>
                <a:sym typeface="Arial"/>
              </a:rPr>
              <a:t>Aquí están las respuestas</a:t>
            </a:r>
            <a:endParaRPr b="0" sz="1867">
              <a:latin typeface="Arial"/>
              <a:ea typeface="Arial"/>
              <a:cs typeface="Arial"/>
              <a:sym typeface="Arial"/>
            </a:endParaRPr>
          </a:p>
          <a:p>
            <a:pPr indent="0" lvl="0" marL="0" rtl="0" algn="ctr">
              <a:lnSpc>
                <a:spcPct val="100000"/>
              </a:lnSpc>
              <a:spcBef>
                <a:spcPts val="0"/>
              </a:spcBef>
              <a:spcAft>
                <a:spcPts val="0"/>
              </a:spcAft>
              <a:buSzPts val="4200"/>
              <a:buNone/>
            </a:pPr>
            <a:r>
              <a:t/>
            </a:r>
            <a:endParaRPr sz="4000"/>
          </a:p>
          <a:p>
            <a:pPr indent="0" lvl="0" marL="0" rtl="0" algn="ctr">
              <a:lnSpc>
                <a:spcPct val="100000"/>
              </a:lnSpc>
              <a:spcBef>
                <a:spcPts val="0"/>
              </a:spcBef>
              <a:spcAft>
                <a:spcPts val="0"/>
              </a:spcAft>
              <a:buSzPts val="4200"/>
              <a:buNone/>
            </a:pPr>
            <a:r>
              <a:t/>
            </a:r>
            <a:endParaRPr sz="4000"/>
          </a:p>
        </p:txBody>
      </p:sp>
      <p:sp>
        <p:nvSpPr>
          <p:cNvPr id="155" name="Google Shape;155;p12"/>
          <p:cNvSpPr txBox="1"/>
          <p:nvPr>
            <p:ph idx="1" type="body"/>
          </p:nvPr>
        </p:nvSpPr>
        <p:spPr>
          <a:xfrm>
            <a:off x="149400" y="956233"/>
            <a:ext cx="5408800" cy="58120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800"/>
              <a:buNone/>
            </a:pPr>
            <a:r>
              <a:rPr lang="en" sz="1867">
                <a:highlight>
                  <a:srgbClr val="FFFF00"/>
                </a:highlight>
                <a:latin typeface="Arial"/>
                <a:ea typeface="Arial"/>
                <a:cs typeface="Arial"/>
                <a:sym typeface="Arial"/>
              </a:rPr>
              <a:t>Ejemplo : who should pay? = 4</a:t>
            </a:r>
            <a:endParaRPr sz="1867">
              <a:highlight>
                <a:srgbClr val="FFFF00"/>
              </a:highlight>
              <a:latin typeface="Arial"/>
              <a:ea typeface="Arial"/>
              <a:cs typeface="Arial"/>
              <a:sym typeface="Arial"/>
            </a:endParaRPr>
          </a:p>
          <a:p>
            <a:pPr indent="0" lvl="0" marL="0" rtl="0" algn="l">
              <a:lnSpc>
                <a:spcPct val="115000"/>
              </a:lnSpc>
              <a:spcBef>
                <a:spcPts val="2133"/>
              </a:spcBef>
              <a:spcAft>
                <a:spcPts val="0"/>
              </a:spcAft>
              <a:buSzPts val="1800"/>
              <a:buNone/>
            </a:pPr>
            <a:r>
              <a:rPr lang="en" sz="1867">
                <a:solidFill>
                  <a:srgbClr val="00527D"/>
                </a:solidFill>
                <a:latin typeface="Arial"/>
                <a:ea typeface="Arial"/>
                <a:cs typeface="Arial"/>
                <a:sym typeface="Arial"/>
              </a:rPr>
              <a:t>A Can you get hold of medicine and other  products you need? </a:t>
            </a:r>
            <a:endParaRPr sz="1867">
              <a:solidFill>
                <a:srgbClr val="00527D"/>
              </a:solidFill>
              <a:highlight>
                <a:srgbClr val="FFFF00"/>
              </a:highlight>
              <a:latin typeface="Arial"/>
              <a:ea typeface="Arial"/>
              <a:cs typeface="Arial"/>
              <a:sym typeface="Arial"/>
            </a:endParaRPr>
          </a:p>
          <a:p>
            <a:pPr indent="0" lvl="0" marL="0" rtl="0" algn="l">
              <a:lnSpc>
                <a:spcPct val="115000"/>
              </a:lnSpc>
              <a:spcBef>
                <a:spcPts val="2133"/>
              </a:spcBef>
              <a:spcAft>
                <a:spcPts val="0"/>
              </a:spcAft>
              <a:buSzPts val="1800"/>
              <a:buNone/>
            </a:pPr>
            <a:r>
              <a:rPr lang="en" sz="1867">
                <a:solidFill>
                  <a:srgbClr val="00527D"/>
                </a:solidFill>
                <a:latin typeface="Arial"/>
                <a:ea typeface="Arial"/>
                <a:cs typeface="Arial"/>
                <a:sym typeface="Arial"/>
              </a:rPr>
              <a:t>B Are there policies which allow everyone to have access at any given moment to quality services? </a:t>
            </a:r>
            <a:endParaRPr sz="1867">
              <a:solidFill>
                <a:srgbClr val="00527D"/>
              </a:solidFill>
              <a:highlight>
                <a:srgbClr val="FFFF00"/>
              </a:highlight>
              <a:latin typeface="Arial"/>
              <a:ea typeface="Arial"/>
              <a:cs typeface="Arial"/>
              <a:sym typeface="Arial"/>
            </a:endParaRPr>
          </a:p>
          <a:p>
            <a:pPr indent="0" lvl="0" marL="0" rtl="0" algn="l">
              <a:lnSpc>
                <a:spcPct val="115000"/>
              </a:lnSpc>
              <a:spcBef>
                <a:spcPts val="2133"/>
              </a:spcBef>
              <a:spcAft>
                <a:spcPts val="0"/>
              </a:spcAft>
              <a:buSzPts val="1800"/>
              <a:buNone/>
            </a:pPr>
            <a:r>
              <a:rPr lang="en" sz="1867">
                <a:solidFill>
                  <a:srgbClr val="00527D"/>
                </a:solidFill>
                <a:latin typeface="Arial"/>
                <a:ea typeface="Arial"/>
                <a:cs typeface="Arial"/>
                <a:sym typeface="Arial"/>
              </a:rPr>
              <a:t>C Can you get a quality treatment that helps you to get better? </a:t>
            </a:r>
            <a:endParaRPr sz="1867">
              <a:solidFill>
                <a:srgbClr val="00527D"/>
              </a:solidFill>
              <a:highlight>
                <a:srgbClr val="FFFF00"/>
              </a:highlight>
              <a:latin typeface="Arial"/>
              <a:ea typeface="Arial"/>
              <a:cs typeface="Arial"/>
              <a:sym typeface="Arial"/>
            </a:endParaRPr>
          </a:p>
          <a:p>
            <a:pPr indent="0" lvl="0" marL="0" rtl="0" algn="l">
              <a:lnSpc>
                <a:spcPct val="115000"/>
              </a:lnSpc>
              <a:spcBef>
                <a:spcPts val="2133"/>
              </a:spcBef>
              <a:spcAft>
                <a:spcPts val="0"/>
              </a:spcAft>
              <a:buSzPts val="1800"/>
              <a:buNone/>
            </a:pPr>
            <a:r>
              <a:rPr lang="en" sz="1867">
                <a:solidFill>
                  <a:srgbClr val="00527D"/>
                </a:solidFill>
                <a:latin typeface="Arial"/>
                <a:ea typeface="Arial"/>
                <a:cs typeface="Arial"/>
                <a:sym typeface="Arial"/>
              </a:rPr>
              <a:t>D Can you consult a qualified health professional? </a:t>
            </a:r>
            <a:endParaRPr sz="1867">
              <a:solidFill>
                <a:srgbClr val="00527D"/>
              </a:solidFill>
              <a:highlight>
                <a:srgbClr val="FFFF00"/>
              </a:highlight>
              <a:latin typeface="Arial"/>
              <a:ea typeface="Arial"/>
              <a:cs typeface="Arial"/>
              <a:sym typeface="Arial"/>
            </a:endParaRPr>
          </a:p>
          <a:p>
            <a:pPr indent="0" lvl="0" marL="0" rtl="0" algn="l">
              <a:lnSpc>
                <a:spcPct val="115000"/>
              </a:lnSpc>
              <a:spcBef>
                <a:spcPts val="2133"/>
              </a:spcBef>
              <a:spcAft>
                <a:spcPts val="0"/>
              </a:spcAft>
              <a:buSzPts val="1800"/>
              <a:buNone/>
            </a:pPr>
            <a:r>
              <a:rPr lang="en" sz="1867">
                <a:solidFill>
                  <a:srgbClr val="00527D"/>
                </a:solidFill>
                <a:latin typeface="Arial"/>
                <a:ea typeface="Arial"/>
                <a:cs typeface="Arial"/>
                <a:sym typeface="Arial"/>
              </a:rPr>
              <a:t>E Does your government have the necessary information to enable you to make good health decisions? </a:t>
            </a:r>
            <a:endParaRPr sz="1867">
              <a:solidFill>
                <a:srgbClr val="00527D"/>
              </a:solidFill>
              <a:highlight>
                <a:srgbClr val="FFFF00"/>
              </a:highlight>
              <a:latin typeface="Arial"/>
              <a:ea typeface="Arial"/>
              <a:cs typeface="Arial"/>
              <a:sym typeface="Arial"/>
            </a:endParaRPr>
          </a:p>
          <a:p>
            <a:pPr indent="0" lvl="0" marL="0" rtl="0" algn="l">
              <a:lnSpc>
                <a:spcPct val="115000"/>
              </a:lnSpc>
              <a:spcBef>
                <a:spcPts val="2133"/>
              </a:spcBef>
              <a:spcAft>
                <a:spcPts val="2133"/>
              </a:spcAft>
              <a:buSzPts val="1800"/>
              <a:buNone/>
            </a:pPr>
            <a:r>
              <a:t/>
            </a:r>
            <a:endParaRPr sz="1867">
              <a:latin typeface="Amatic SC"/>
              <a:ea typeface="Amatic SC"/>
              <a:cs typeface="Amatic SC"/>
              <a:sym typeface="Amatic SC"/>
            </a:endParaRPr>
          </a:p>
        </p:txBody>
      </p:sp>
      <p:pic>
        <p:nvPicPr>
          <p:cNvPr id="156" name="Google Shape;156;p12"/>
          <p:cNvPicPr preferRelativeResize="0"/>
          <p:nvPr/>
        </p:nvPicPr>
        <p:blipFill rotWithShape="1">
          <a:blip r:embed="rId3">
            <a:alphaModFix/>
          </a:blip>
          <a:srcRect b="0" l="0" r="0" t="0"/>
          <a:stretch/>
        </p:blipFill>
        <p:spPr>
          <a:xfrm>
            <a:off x="324332" y="276416"/>
            <a:ext cx="467533" cy="435233"/>
          </a:xfrm>
          <a:prstGeom prst="rect">
            <a:avLst/>
          </a:prstGeom>
          <a:noFill/>
          <a:ln>
            <a:noFill/>
          </a:ln>
        </p:spPr>
      </p:pic>
      <p:pic>
        <p:nvPicPr>
          <p:cNvPr id="157" name="Google Shape;157;p12"/>
          <p:cNvPicPr preferRelativeResize="0"/>
          <p:nvPr/>
        </p:nvPicPr>
        <p:blipFill rotWithShape="1">
          <a:blip r:embed="rId4">
            <a:alphaModFix/>
          </a:blip>
          <a:srcRect b="0" l="0" r="0" t="0"/>
          <a:stretch/>
        </p:blipFill>
        <p:spPr>
          <a:xfrm>
            <a:off x="840167" y="282751"/>
            <a:ext cx="469800" cy="422551"/>
          </a:xfrm>
          <a:prstGeom prst="rect">
            <a:avLst/>
          </a:prstGeom>
          <a:noFill/>
          <a:ln>
            <a:noFill/>
          </a:ln>
        </p:spPr>
      </p:pic>
      <p:sp>
        <p:nvSpPr>
          <p:cNvPr id="158" name="Google Shape;158;p12"/>
          <p:cNvSpPr/>
          <p:nvPr/>
        </p:nvSpPr>
        <p:spPr>
          <a:xfrm>
            <a:off x="2536289" y="1996562"/>
            <a:ext cx="467600" cy="2740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3</a:t>
            </a:r>
            <a:endParaRPr sz="1867">
              <a:solidFill>
                <a:srgbClr val="000000"/>
              </a:solidFill>
              <a:latin typeface="Arial"/>
              <a:ea typeface="Arial"/>
              <a:cs typeface="Arial"/>
              <a:sym typeface="Arial"/>
            </a:endParaRPr>
          </a:p>
        </p:txBody>
      </p:sp>
      <p:sp>
        <p:nvSpPr>
          <p:cNvPr id="159" name="Google Shape;159;p12"/>
          <p:cNvSpPr/>
          <p:nvPr/>
        </p:nvSpPr>
        <p:spPr>
          <a:xfrm>
            <a:off x="1614632" y="3248458"/>
            <a:ext cx="467600" cy="2740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5</a:t>
            </a:r>
            <a:endParaRPr sz="1867">
              <a:solidFill>
                <a:srgbClr val="000000"/>
              </a:solidFill>
              <a:latin typeface="Arial"/>
              <a:ea typeface="Arial"/>
              <a:cs typeface="Arial"/>
              <a:sym typeface="Arial"/>
            </a:endParaRPr>
          </a:p>
        </p:txBody>
      </p:sp>
      <p:sp>
        <p:nvSpPr>
          <p:cNvPr id="160" name="Google Shape;160;p12"/>
          <p:cNvSpPr/>
          <p:nvPr/>
        </p:nvSpPr>
        <p:spPr>
          <a:xfrm>
            <a:off x="2030264" y="4191277"/>
            <a:ext cx="467600" cy="2740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2</a:t>
            </a:r>
            <a:endParaRPr sz="1867">
              <a:solidFill>
                <a:srgbClr val="000000"/>
              </a:solidFill>
              <a:latin typeface="Arial"/>
              <a:ea typeface="Arial"/>
              <a:cs typeface="Arial"/>
              <a:sym typeface="Arial"/>
            </a:endParaRPr>
          </a:p>
        </p:txBody>
      </p:sp>
      <p:sp>
        <p:nvSpPr>
          <p:cNvPr id="161" name="Google Shape;161;p12"/>
          <p:cNvSpPr/>
          <p:nvPr/>
        </p:nvSpPr>
        <p:spPr>
          <a:xfrm>
            <a:off x="2030264" y="5134096"/>
            <a:ext cx="467600" cy="2740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1</a:t>
            </a:r>
            <a:endParaRPr sz="1867">
              <a:solidFill>
                <a:srgbClr val="000000"/>
              </a:solidFill>
              <a:latin typeface="Arial"/>
              <a:ea typeface="Arial"/>
              <a:cs typeface="Arial"/>
              <a:sym typeface="Arial"/>
            </a:endParaRPr>
          </a:p>
        </p:txBody>
      </p:sp>
      <p:sp>
        <p:nvSpPr>
          <p:cNvPr id="162" name="Google Shape;162;p12"/>
          <p:cNvSpPr/>
          <p:nvPr/>
        </p:nvSpPr>
        <p:spPr>
          <a:xfrm>
            <a:off x="1614632" y="6361016"/>
            <a:ext cx="467600" cy="2740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6</a:t>
            </a:r>
            <a:endParaRPr sz="1867">
              <a:solidFill>
                <a:srgbClr val="000000"/>
              </a:solidFill>
              <a:latin typeface="Arial"/>
              <a:ea typeface="Arial"/>
              <a:cs typeface="Arial"/>
              <a:sym typeface="Arial"/>
            </a:endParaRPr>
          </a:p>
        </p:txBody>
      </p:sp>
      <p:grpSp>
        <p:nvGrpSpPr>
          <p:cNvPr id="163" name="Google Shape;163;p12"/>
          <p:cNvGrpSpPr/>
          <p:nvPr/>
        </p:nvGrpSpPr>
        <p:grpSpPr>
          <a:xfrm>
            <a:off x="5507003" y="145788"/>
            <a:ext cx="6684997" cy="6634412"/>
            <a:chOff x="5232683" y="604"/>
            <a:chExt cx="6937829" cy="6937829"/>
          </a:xfrm>
        </p:grpSpPr>
        <p:pic>
          <p:nvPicPr>
            <p:cNvPr descr="LÃ­deres mundiales aprueban la declaraciÃ³n de salud para alcanzar ..." id="164" name="Google Shape;164;p12"/>
            <p:cNvPicPr preferRelativeResize="0"/>
            <p:nvPr/>
          </p:nvPicPr>
          <p:blipFill rotWithShape="1">
            <a:blip r:embed="rId5">
              <a:alphaModFix/>
            </a:blip>
            <a:srcRect b="1411" l="430" r="4814" t="3832"/>
            <a:stretch/>
          </p:blipFill>
          <p:spPr>
            <a:xfrm>
              <a:off x="5232683" y="604"/>
              <a:ext cx="6937829" cy="6937829"/>
            </a:xfrm>
            <a:prstGeom prst="rect">
              <a:avLst/>
            </a:prstGeom>
            <a:noFill/>
            <a:ln>
              <a:noFill/>
            </a:ln>
          </p:spPr>
        </p:pic>
        <p:sp>
          <p:nvSpPr>
            <p:cNvPr id="165" name="Google Shape;165;p12"/>
            <p:cNvSpPr/>
            <p:nvPr/>
          </p:nvSpPr>
          <p:spPr>
            <a:xfrm>
              <a:off x="8585486" y="2364852"/>
              <a:ext cx="398859" cy="3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1 </a:t>
              </a:r>
              <a:endParaRPr sz="1867">
                <a:solidFill>
                  <a:srgbClr val="000000"/>
                </a:solidFill>
                <a:latin typeface="Arial"/>
                <a:ea typeface="Arial"/>
                <a:cs typeface="Arial"/>
                <a:sym typeface="Arial"/>
              </a:endParaRPr>
            </a:p>
          </p:txBody>
        </p:sp>
        <p:sp>
          <p:nvSpPr>
            <p:cNvPr id="166" name="Google Shape;166;p12"/>
            <p:cNvSpPr/>
            <p:nvPr/>
          </p:nvSpPr>
          <p:spPr>
            <a:xfrm>
              <a:off x="10230113" y="2349358"/>
              <a:ext cx="393924" cy="3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2</a:t>
              </a:r>
              <a:endParaRPr sz="1867">
                <a:solidFill>
                  <a:srgbClr val="000000"/>
                </a:solidFill>
                <a:latin typeface="Arial"/>
                <a:ea typeface="Arial"/>
                <a:cs typeface="Arial"/>
                <a:sym typeface="Arial"/>
              </a:endParaRPr>
            </a:p>
          </p:txBody>
        </p:sp>
        <p:sp>
          <p:nvSpPr>
            <p:cNvPr id="167" name="Google Shape;167;p12"/>
            <p:cNvSpPr/>
            <p:nvPr/>
          </p:nvSpPr>
          <p:spPr>
            <a:xfrm>
              <a:off x="10230113" y="3687233"/>
              <a:ext cx="372625" cy="3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5</a:t>
              </a:r>
              <a:endParaRPr sz="1867">
                <a:solidFill>
                  <a:srgbClr val="000000"/>
                </a:solidFill>
                <a:latin typeface="Arial"/>
                <a:ea typeface="Arial"/>
                <a:cs typeface="Arial"/>
                <a:sym typeface="Arial"/>
              </a:endParaRPr>
            </a:p>
          </p:txBody>
        </p:sp>
        <p:sp>
          <p:nvSpPr>
            <p:cNvPr id="168" name="Google Shape;168;p12"/>
            <p:cNvSpPr/>
            <p:nvPr/>
          </p:nvSpPr>
          <p:spPr>
            <a:xfrm>
              <a:off x="8585485" y="3687233"/>
              <a:ext cx="398859" cy="350000"/>
            </a:xfrm>
            <a:prstGeom prst="rect">
              <a:avLst/>
            </a:prstGeom>
            <a:solidFill>
              <a:srgbClr val="FFFF00"/>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4</a:t>
              </a:r>
              <a:endParaRPr sz="1867">
                <a:solidFill>
                  <a:srgbClr val="000000"/>
                </a:solidFill>
                <a:latin typeface="Arial"/>
                <a:ea typeface="Arial"/>
                <a:cs typeface="Arial"/>
                <a:sym typeface="Arial"/>
              </a:endParaRPr>
            </a:p>
          </p:txBody>
        </p:sp>
        <p:sp>
          <p:nvSpPr>
            <p:cNvPr id="169" name="Google Shape;169;p12"/>
            <p:cNvSpPr/>
            <p:nvPr/>
          </p:nvSpPr>
          <p:spPr>
            <a:xfrm>
              <a:off x="11668322" y="3687233"/>
              <a:ext cx="393925" cy="3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6</a:t>
              </a:r>
              <a:endParaRPr sz="1867">
                <a:solidFill>
                  <a:srgbClr val="000000"/>
                </a:solidFill>
                <a:latin typeface="Arial"/>
                <a:ea typeface="Arial"/>
                <a:cs typeface="Arial"/>
                <a:sym typeface="Arial"/>
              </a:endParaRPr>
            </a:p>
          </p:txBody>
        </p:sp>
        <p:sp>
          <p:nvSpPr>
            <p:cNvPr id="170" name="Google Shape;170;p12"/>
            <p:cNvSpPr/>
            <p:nvPr/>
          </p:nvSpPr>
          <p:spPr>
            <a:xfrm>
              <a:off x="11668323" y="2349358"/>
              <a:ext cx="393924" cy="350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 sz="1867">
                  <a:solidFill>
                    <a:srgbClr val="000000"/>
                  </a:solidFill>
                  <a:latin typeface="Arial"/>
                  <a:ea typeface="Arial"/>
                  <a:cs typeface="Arial"/>
                  <a:sym typeface="Arial"/>
                </a:rPr>
                <a:t>3</a:t>
              </a:r>
              <a:endParaRPr sz="1867">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13">
            <a:hlinkClick r:id="rId3"/>
          </p:cNvPr>
          <p:cNvPicPr preferRelativeResize="0"/>
          <p:nvPr/>
        </p:nvPicPr>
        <p:blipFill rotWithShape="1">
          <a:blip r:embed="rId4">
            <a:alphaModFix/>
          </a:blip>
          <a:srcRect b="15110" l="0" r="0" t="57111"/>
          <a:stretch/>
        </p:blipFill>
        <p:spPr>
          <a:xfrm>
            <a:off x="563740" y="1133475"/>
            <a:ext cx="11064519" cy="43472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14"/>
          <p:cNvPicPr preferRelativeResize="0"/>
          <p:nvPr/>
        </p:nvPicPr>
        <p:blipFill rotWithShape="1">
          <a:blip r:embed="rId3">
            <a:alphaModFix/>
          </a:blip>
          <a:srcRect b="0" l="0" r="0" t="0"/>
          <a:stretch/>
        </p:blipFill>
        <p:spPr>
          <a:xfrm>
            <a:off x="2895367" y="2305600"/>
            <a:ext cx="4878533" cy="1416800"/>
          </a:xfrm>
          <a:prstGeom prst="rect">
            <a:avLst/>
          </a:prstGeom>
          <a:noFill/>
          <a:ln>
            <a:noFill/>
          </a:ln>
        </p:spPr>
      </p:pic>
      <p:pic>
        <p:nvPicPr>
          <p:cNvPr id="181" name="Google Shape;181;p14"/>
          <p:cNvPicPr preferRelativeResize="0"/>
          <p:nvPr/>
        </p:nvPicPr>
        <p:blipFill rotWithShape="1">
          <a:blip r:embed="rId4">
            <a:alphaModFix/>
          </a:blip>
          <a:srcRect b="0" l="0" r="0" t="0"/>
          <a:stretch/>
        </p:blipFill>
        <p:spPr>
          <a:xfrm>
            <a:off x="2878178" y="3829567"/>
            <a:ext cx="2119321" cy="1416800"/>
          </a:xfrm>
          <a:prstGeom prst="rect">
            <a:avLst/>
          </a:prstGeom>
          <a:noFill/>
          <a:ln>
            <a:noFill/>
          </a:ln>
        </p:spPr>
      </p:pic>
      <p:sp>
        <p:nvSpPr>
          <p:cNvPr id="182" name="Google Shape;182;p14"/>
          <p:cNvSpPr/>
          <p:nvPr/>
        </p:nvSpPr>
        <p:spPr>
          <a:xfrm>
            <a:off x="4913967" y="3722400"/>
            <a:ext cx="2980800" cy="1323600"/>
          </a:xfrm>
          <a:prstGeom prst="rect">
            <a:avLst/>
          </a:prstGeom>
          <a:noFill/>
          <a:ln>
            <a:noFill/>
          </a:ln>
        </p:spPr>
        <p:txBody>
          <a:bodyPr anchorCtr="0" anchor="t" bIns="60925" lIns="121900" spcFirstLastPara="1" rIns="121900" wrap="square" tIns="60925">
            <a:noAutofit/>
          </a:bodyPr>
          <a:lstStyle/>
          <a:p>
            <a:pPr indent="0" lvl="0" marL="0" marR="0" rtl="0" algn="ctr">
              <a:spcBef>
                <a:spcPts val="0"/>
              </a:spcBef>
              <a:spcAft>
                <a:spcPts val="0"/>
              </a:spcAft>
              <a:buNone/>
            </a:pPr>
            <a:r>
              <a:rPr lang="en" sz="1333">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333">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2"/>
          <p:cNvPicPr preferRelativeResize="0"/>
          <p:nvPr/>
        </p:nvPicPr>
        <p:blipFill rotWithShape="1">
          <a:blip r:embed="rId3">
            <a:alphaModFix/>
          </a:blip>
          <a:srcRect b="91111" l="41198" r="0" t="0"/>
          <a:stretch/>
        </p:blipFill>
        <p:spPr>
          <a:xfrm>
            <a:off x="6297587" y="0"/>
            <a:ext cx="4846739" cy="1036320"/>
          </a:xfrm>
          <a:prstGeom prst="rect">
            <a:avLst/>
          </a:prstGeom>
          <a:noFill/>
          <a:ln>
            <a:noFill/>
          </a:ln>
        </p:spPr>
      </p:pic>
      <p:pic>
        <p:nvPicPr>
          <p:cNvPr id="65" name="Google Shape;65;p2"/>
          <p:cNvPicPr preferRelativeResize="0"/>
          <p:nvPr/>
        </p:nvPicPr>
        <p:blipFill rotWithShape="1">
          <a:blip r:embed="rId4">
            <a:alphaModFix/>
          </a:blip>
          <a:srcRect b="4666" l="0" r="0" t="54889"/>
          <a:stretch/>
        </p:blipFill>
        <p:spPr>
          <a:xfrm>
            <a:off x="1047674" y="884017"/>
            <a:ext cx="10096652" cy="57758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3"/>
          <p:cNvPicPr preferRelativeResize="0"/>
          <p:nvPr/>
        </p:nvPicPr>
        <p:blipFill rotWithShape="1">
          <a:blip r:embed="rId3">
            <a:alphaModFix/>
          </a:blip>
          <a:srcRect b="91111" l="41198" r="0" t="0"/>
          <a:stretch/>
        </p:blipFill>
        <p:spPr>
          <a:xfrm>
            <a:off x="6202261" y="0"/>
            <a:ext cx="4846739" cy="1036320"/>
          </a:xfrm>
          <a:prstGeom prst="rect">
            <a:avLst/>
          </a:prstGeom>
          <a:noFill/>
          <a:ln>
            <a:noFill/>
          </a:ln>
        </p:spPr>
      </p:pic>
      <p:pic>
        <p:nvPicPr>
          <p:cNvPr id="71" name="Google Shape;71;p3"/>
          <p:cNvPicPr preferRelativeResize="0"/>
          <p:nvPr/>
        </p:nvPicPr>
        <p:blipFill rotWithShape="1">
          <a:blip r:embed="rId4">
            <a:alphaModFix/>
          </a:blip>
          <a:srcRect b="42665" l="0" r="0" t="15112"/>
          <a:stretch/>
        </p:blipFill>
        <p:spPr>
          <a:xfrm>
            <a:off x="792479" y="942111"/>
            <a:ext cx="9906001" cy="59158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ph type="title"/>
          </p:nvPr>
        </p:nvSpPr>
        <p:spPr>
          <a:xfrm>
            <a:off x="229620" y="122756"/>
            <a:ext cx="11360800" cy="1068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200"/>
              <a:buNone/>
            </a:pPr>
            <a:r>
              <a:rPr lang="en" sz="2133">
                <a:latin typeface="Arial"/>
                <a:ea typeface="Arial"/>
                <a:cs typeface="Arial"/>
                <a:sym typeface="Arial"/>
              </a:rPr>
              <a:t>                        BELL WORK: Can you </a:t>
            </a:r>
            <a:r>
              <a:rPr lang="en" sz="2133" u="sng">
                <a:latin typeface="Arial"/>
                <a:ea typeface="Arial"/>
                <a:cs typeface="Arial"/>
                <a:sym typeface="Arial"/>
              </a:rPr>
              <a:t>match the 3 key terms</a:t>
            </a:r>
            <a:r>
              <a:rPr lang="en" sz="2133">
                <a:latin typeface="Arial"/>
                <a:ea typeface="Arial"/>
                <a:cs typeface="Arial"/>
                <a:sym typeface="Arial"/>
              </a:rPr>
              <a:t> with the correct Spanish definition?</a:t>
            </a:r>
            <a:endParaRPr sz="2133">
              <a:latin typeface="Arial"/>
              <a:ea typeface="Arial"/>
              <a:cs typeface="Arial"/>
              <a:sym typeface="Arial"/>
            </a:endParaRPr>
          </a:p>
        </p:txBody>
      </p:sp>
      <p:sp>
        <p:nvSpPr>
          <p:cNvPr id="77" name="Google Shape;77;p4"/>
          <p:cNvSpPr txBox="1"/>
          <p:nvPr/>
        </p:nvSpPr>
        <p:spPr>
          <a:xfrm>
            <a:off x="762000" y="6170893"/>
            <a:ext cx="10623200" cy="612800"/>
          </a:xfrm>
          <a:prstGeom prst="rect">
            <a:avLst/>
          </a:prstGeom>
          <a:solidFill>
            <a:srgbClr val="FFFF0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i="0" lang="en" sz="2400" u="none" cap="none" strike="noStrike">
                <a:solidFill>
                  <a:srgbClr val="000000"/>
                </a:solidFill>
                <a:latin typeface="Arial"/>
                <a:ea typeface="Arial"/>
                <a:cs typeface="Arial"/>
                <a:sym typeface="Arial"/>
              </a:rPr>
              <a:t>A La salud	               B El bienestar		   C La felicidad</a:t>
            </a:r>
            <a:endParaRPr b="1" i="0" sz="2400" u="none" cap="none" strike="noStrike">
              <a:solidFill>
                <a:srgbClr val="000000"/>
              </a:solidFill>
              <a:latin typeface="Arial"/>
              <a:ea typeface="Arial"/>
              <a:cs typeface="Arial"/>
              <a:sym typeface="Arial"/>
            </a:endParaRPr>
          </a:p>
        </p:txBody>
      </p:sp>
      <p:pic>
        <p:nvPicPr>
          <p:cNvPr id="78" name="Google Shape;78;p4"/>
          <p:cNvPicPr preferRelativeResize="0"/>
          <p:nvPr/>
        </p:nvPicPr>
        <p:blipFill rotWithShape="1">
          <a:blip r:embed="rId3">
            <a:alphaModFix/>
          </a:blip>
          <a:srcRect b="0" l="0" r="0" t="0"/>
          <a:stretch/>
        </p:blipFill>
        <p:spPr>
          <a:xfrm>
            <a:off x="415600" y="288807"/>
            <a:ext cx="790540" cy="735900"/>
          </a:xfrm>
          <a:prstGeom prst="rect">
            <a:avLst/>
          </a:prstGeom>
          <a:noFill/>
          <a:ln>
            <a:noFill/>
          </a:ln>
        </p:spPr>
      </p:pic>
      <p:pic>
        <p:nvPicPr>
          <p:cNvPr id="79" name="Google Shape;79;p4"/>
          <p:cNvPicPr preferRelativeResize="0"/>
          <p:nvPr/>
        </p:nvPicPr>
        <p:blipFill rotWithShape="1">
          <a:blip r:embed="rId4">
            <a:alphaModFix/>
          </a:blip>
          <a:srcRect b="0" l="0" r="0" t="0"/>
          <a:stretch/>
        </p:blipFill>
        <p:spPr>
          <a:xfrm>
            <a:off x="1306800" y="301237"/>
            <a:ext cx="790533" cy="711039"/>
          </a:xfrm>
          <a:prstGeom prst="rect">
            <a:avLst/>
          </a:prstGeom>
          <a:noFill/>
          <a:ln>
            <a:noFill/>
          </a:ln>
        </p:spPr>
      </p:pic>
      <p:sp>
        <p:nvSpPr>
          <p:cNvPr id="80" name="Google Shape;80;p4"/>
          <p:cNvSpPr/>
          <p:nvPr/>
        </p:nvSpPr>
        <p:spPr>
          <a:xfrm>
            <a:off x="5393410" y="727438"/>
            <a:ext cx="6929888" cy="2769310"/>
          </a:xfrm>
          <a:prstGeom prst="wedgeEllipseCallout">
            <a:avLst>
              <a:gd fmla="val -50710" name="adj1"/>
              <a:gd fmla="val 31159" name="adj2"/>
            </a:avLst>
          </a:prstGeom>
          <a:solidFill>
            <a:srgbClr val="C1C1C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0278276" lvl="0" marL="0" marR="0" rtl="0" algn="l">
              <a:lnSpc>
                <a:spcPct val="115000"/>
              </a:lnSpc>
              <a:spcBef>
                <a:spcPts val="0"/>
              </a:spcBef>
              <a:spcAft>
                <a:spcPts val="0"/>
              </a:spcAft>
              <a:buNone/>
            </a:pPr>
            <a:r>
              <a:rPr b="1" i="0" lang="en" sz="1800" u="none" cap="none" strike="noStrike">
                <a:solidFill>
                  <a:srgbClr val="000000"/>
                </a:solidFill>
                <a:latin typeface="Arial"/>
                <a:ea typeface="Arial"/>
                <a:cs typeface="Arial"/>
                <a:sym typeface="Arial"/>
              </a:rPr>
              <a:t> </a:t>
            </a:r>
            <a:r>
              <a:rPr b="1" i="0" lang="en" sz="2400" u="none" cap="none" strike="noStrike">
                <a:solidFill>
                  <a:srgbClr val="000000"/>
                </a:solidFill>
                <a:latin typeface="Arial"/>
                <a:ea typeface="Arial"/>
                <a:cs typeface="Arial"/>
                <a:sym typeface="Arial"/>
              </a:rPr>
              <a:t>3 Un estado de estar bien física, mental y socialmente, y no solo consiste en la ausencia de una enfermedad o minusvalía.</a:t>
            </a:r>
            <a:endParaRPr/>
          </a:p>
        </p:txBody>
      </p:sp>
      <p:sp>
        <p:nvSpPr>
          <p:cNvPr id="81" name="Google Shape;81;p4"/>
          <p:cNvSpPr/>
          <p:nvPr/>
        </p:nvSpPr>
        <p:spPr>
          <a:xfrm>
            <a:off x="254167" y="1371450"/>
            <a:ext cx="4840800" cy="3398400"/>
          </a:xfrm>
          <a:prstGeom prst="wedgeRectCallout">
            <a:avLst>
              <a:gd fmla="val -1234" name="adj1"/>
              <a:gd fmla="val 70227" name="adj2"/>
            </a:avLst>
          </a:prstGeom>
          <a:solidFill>
            <a:srgbClr val="F4CCCC"/>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None/>
            </a:pPr>
            <a:r>
              <a:rPr b="1" i="0" lang="en" sz="2133" u="none" cap="none" strike="noStrike">
                <a:solidFill>
                  <a:srgbClr val="000000"/>
                </a:solidFill>
                <a:latin typeface="Arial"/>
                <a:ea typeface="Arial"/>
                <a:cs typeface="Arial"/>
                <a:sym typeface="Arial"/>
              </a:rPr>
              <a:t>1 Un estado de ánimo que proporciona satisfacción. Cualquier persona feliz siente placer, un sentimiento de alegría y satisfacción. Biológicamente, *** es el resultado de la actividad neuronal fluida, donde los factores internos y externos estimulan el sistema límbico.</a:t>
            </a:r>
            <a:endParaRPr b="0" i="0" sz="2133" u="none" cap="none" strike="noStrike">
              <a:solidFill>
                <a:srgbClr val="000000"/>
              </a:solidFill>
              <a:latin typeface="Arial"/>
              <a:ea typeface="Arial"/>
              <a:cs typeface="Arial"/>
              <a:sym typeface="Arial"/>
            </a:endParaRPr>
          </a:p>
        </p:txBody>
      </p:sp>
      <p:sp>
        <p:nvSpPr>
          <p:cNvPr id="82" name="Google Shape;82;p4"/>
          <p:cNvSpPr/>
          <p:nvPr/>
        </p:nvSpPr>
        <p:spPr>
          <a:xfrm>
            <a:off x="5768549" y="3611105"/>
            <a:ext cx="6048313" cy="2499828"/>
          </a:xfrm>
          <a:prstGeom prst="wedgeRoundRectCallout">
            <a:avLst>
              <a:gd fmla="val -71312" name="adj1"/>
              <a:gd fmla="val 19392" name="adj2"/>
              <a:gd fmla="val 16667" name="adj3"/>
            </a:avLst>
          </a:prstGeom>
          <a:solidFill>
            <a:schemeClr val="dk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rgbClr val="171717"/>
              </a:solidFill>
              <a:latin typeface="Arial"/>
              <a:ea typeface="Arial"/>
              <a:cs typeface="Arial"/>
              <a:sym typeface="Arial"/>
            </a:endParaRPr>
          </a:p>
          <a:p>
            <a:pPr indent="0" lvl="0" marL="0" marR="0" rtl="0" algn="l">
              <a:spcBef>
                <a:spcPts val="0"/>
              </a:spcBef>
              <a:spcAft>
                <a:spcPts val="0"/>
              </a:spcAft>
              <a:buNone/>
            </a:pPr>
            <a:r>
              <a:rPr b="1" i="0" lang="en" sz="2400" u="none" cap="none" strike="noStrike">
                <a:solidFill>
                  <a:srgbClr val="171717"/>
                </a:solidFill>
                <a:latin typeface="Arial"/>
                <a:ea typeface="Arial"/>
                <a:cs typeface="Arial"/>
                <a:sym typeface="Arial"/>
              </a:rPr>
              <a:t>2 El concepto de *** se refiere al conjunto de cosas que necesita para vivir bien, como: dinero para satisfacer las necesidades materiales, salud, tiempo libre y relaciones emocionales saludables.</a:t>
            </a:r>
            <a:endParaRPr b="1" sz="2400">
              <a:solidFill>
                <a:srgbClr val="171717"/>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type="title"/>
          </p:nvPr>
        </p:nvSpPr>
        <p:spPr>
          <a:xfrm>
            <a:off x="229620" y="122756"/>
            <a:ext cx="11360800" cy="1068000"/>
          </a:xfrm>
          <a:prstGeom prst="rect">
            <a:avLst/>
          </a:prstGeom>
          <a:solidFill>
            <a:srgbClr val="FFFF00"/>
          </a:solidFill>
          <a:ln>
            <a:noFill/>
          </a:ln>
        </p:spPr>
        <p:txBody>
          <a:bodyPr anchorCtr="0" anchor="t" bIns="121900" lIns="121900" spcFirstLastPara="1" rIns="121900" wrap="square" tIns="121900">
            <a:noAutofit/>
          </a:bodyPr>
          <a:lstStyle/>
          <a:p>
            <a:pPr indent="0" lvl="0" marL="0" rtl="0" algn="ctr">
              <a:lnSpc>
                <a:spcPct val="100000"/>
              </a:lnSpc>
              <a:spcBef>
                <a:spcPts val="0"/>
              </a:spcBef>
              <a:spcAft>
                <a:spcPts val="0"/>
              </a:spcAft>
              <a:buSzPts val="4200"/>
              <a:buNone/>
            </a:pPr>
            <a:r>
              <a:rPr lang="en" sz="2133">
                <a:latin typeface="Arial"/>
                <a:ea typeface="Arial"/>
                <a:cs typeface="Arial"/>
                <a:sym typeface="Arial"/>
              </a:rPr>
              <a:t>                        BELL WORK: Can you </a:t>
            </a:r>
            <a:r>
              <a:rPr lang="en" sz="2133" u="sng">
                <a:latin typeface="Arial"/>
                <a:ea typeface="Arial"/>
                <a:cs typeface="Arial"/>
                <a:sym typeface="Arial"/>
              </a:rPr>
              <a:t>match the 3 key terms</a:t>
            </a:r>
            <a:r>
              <a:rPr lang="en" sz="2133">
                <a:latin typeface="Arial"/>
                <a:ea typeface="Arial"/>
                <a:cs typeface="Arial"/>
                <a:sym typeface="Arial"/>
              </a:rPr>
              <a:t> with the correct Spanish definition?</a:t>
            </a:r>
            <a:endParaRPr sz="2133">
              <a:latin typeface="Arial"/>
              <a:ea typeface="Arial"/>
              <a:cs typeface="Arial"/>
              <a:sym typeface="Arial"/>
            </a:endParaRPr>
          </a:p>
        </p:txBody>
      </p:sp>
      <p:sp>
        <p:nvSpPr>
          <p:cNvPr id="88" name="Google Shape;88;p5"/>
          <p:cNvSpPr txBox="1"/>
          <p:nvPr/>
        </p:nvSpPr>
        <p:spPr>
          <a:xfrm>
            <a:off x="779201" y="6110932"/>
            <a:ext cx="10623200" cy="612800"/>
          </a:xfrm>
          <a:prstGeom prst="rect">
            <a:avLst/>
          </a:prstGeom>
          <a:solidFill>
            <a:srgbClr val="FFFF00"/>
          </a:solidFill>
          <a:ln>
            <a:noFill/>
          </a:ln>
        </p:spPr>
        <p:txBody>
          <a:bodyPr anchorCtr="0" anchor="t" bIns="121900" lIns="121900" spcFirstLastPara="1" rIns="121900" wrap="square" tIns="121900">
            <a:noAutofit/>
          </a:bodyPr>
          <a:lstStyle/>
          <a:p>
            <a:pPr indent="0" lvl="0" marL="0" marR="0" rtl="0" algn="ctr">
              <a:spcBef>
                <a:spcPts val="0"/>
              </a:spcBef>
              <a:spcAft>
                <a:spcPts val="0"/>
              </a:spcAft>
              <a:buNone/>
            </a:pPr>
            <a:r>
              <a:rPr b="1" lang="en" sz="2400">
                <a:solidFill>
                  <a:srgbClr val="000000"/>
                </a:solidFill>
                <a:latin typeface="Arial"/>
                <a:ea typeface="Arial"/>
                <a:cs typeface="Arial"/>
                <a:sym typeface="Arial"/>
              </a:rPr>
              <a:t>A La salud </a:t>
            </a:r>
            <a:r>
              <a:rPr b="1" lang="en" sz="2800">
                <a:solidFill>
                  <a:srgbClr val="FF0000"/>
                </a:solidFill>
                <a:latin typeface="Arial"/>
                <a:ea typeface="Arial"/>
                <a:cs typeface="Arial"/>
                <a:sym typeface="Arial"/>
              </a:rPr>
              <a:t>3</a:t>
            </a:r>
            <a:r>
              <a:rPr b="1" lang="en" sz="2400">
                <a:solidFill>
                  <a:srgbClr val="000000"/>
                </a:solidFill>
                <a:latin typeface="Arial"/>
                <a:ea typeface="Arial"/>
                <a:cs typeface="Arial"/>
                <a:sym typeface="Arial"/>
              </a:rPr>
              <a:t>	 B El bienestar </a:t>
            </a:r>
            <a:r>
              <a:rPr b="1" lang="en" sz="2800">
                <a:solidFill>
                  <a:srgbClr val="FF0000"/>
                </a:solidFill>
                <a:latin typeface="Arial"/>
                <a:ea typeface="Arial"/>
                <a:cs typeface="Arial"/>
                <a:sym typeface="Arial"/>
              </a:rPr>
              <a:t>2</a:t>
            </a:r>
            <a:r>
              <a:rPr b="1" lang="en" sz="2400">
                <a:solidFill>
                  <a:srgbClr val="000000"/>
                </a:solidFill>
                <a:latin typeface="Arial"/>
                <a:ea typeface="Arial"/>
                <a:cs typeface="Arial"/>
                <a:sym typeface="Arial"/>
              </a:rPr>
              <a:t> 	C La felicidad </a:t>
            </a:r>
            <a:r>
              <a:rPr b="1" lang="en" sz="2800">
                <a:solidFill>
                  <a:srgbClr val="FF0000"/>
                </a:solidFill>
                <a:latin typeface="Arial"/>
                <a:ea typeface="Arial"/>
                <a:cs typeface="Arial"/>
                <a:sym typeface="Arial"/>
              </a:rPr>
              <a:t>1</a:t>
            </a:r>
            <a:endParaRPr b="1" sz="2800">
              <a:solidFill>
                <a:srgbClr val="FF0000"/>
              </a:solidFill>
              <a:latin typeface="Arial"/>
              <a:ea typeface="Arial"/>
              <a:cs typeface="Arial"/>
              <a:sym typeface="Arial"/>
            </a:endParaRPr>
          </a:p>
        </p:txBody>
      </p:sp>
      <p:pic>
        <p:nvPicPr>
          <p:cNvPr id="89" name="Google Shape;89;p5"/>
          <p:cNvPicPr preferRelativeResize="0"/>
          <p:nvPr/>
        </p:nvPicPr>
        <p:blipFill rotWithShape="1">
          <a:blip r:embed="rId3">
            <a:alphaModFix/>
          </a:blip>
          <a:srcRect b="0" l="0" r="0" t="0"/>
          <a:stretch/>
        </p:blipFill>
        <p:spPr>
          <a:xfrm>
            <a:off x="415600" y="288807"/>
            <a:ext cx="790540" cy="735900"/>
          </a:xfrm>
          <a:prstGeom prst="rect">
            <a:avLst/>
          </a:prstGeom>
          <a:noFill/>
          <a:ln>
            <a:noFill/>
          </a:ln>
        </p:spPr>
      </p:pic>
      <p:pic>
        <p:nvPicPr>
          <p:cNvPr id="90" name="Google Shape;90;p5"/>
          <p:cNvPicPr preferRelativeResize="0"/>
          <p:nvPr/>
        </p:nvPicPr>
        <p:blipFill rotWithShape="1">
          <a:blip r:embed="rId4">
            <a:alphaModFix/>
          </a:blip>
          <a:srcRect b="0" l="0" r="0" t="0"/>
          <a:stretch/>
        </p:blipFill>
        <p:spPr>
          <a:xfrm>
            <a:off x="1306800" y="301237"/>
            <a:ext cx="790533" cy="711039"/>
          </a:xfrm>
          <a:prstGeom prst="rect">
            <a:avLst/>
          </a:prstGeom>
          <a:noFill/>
          <a:ln>
            <a:noFill/>
          </a:ln>
        </p:spPr>
      </p:pic>
      <p:sp>
        <p:nvSpPr>
          <p:cNvPr id="91" name="Google Shape;91;p5"/>
          <p:cNvSpPr/>
          <p:nvPr/>
        </p:nvSpPr>
        <p:spPr>
          <a:xfrm>
            <a:off x="5393410" y="727438"/>
            <a:ext cx="7042430" cy="2769310"/>
          </a:xfrm>
          <a:prstGeom prst="wedgeEllipseCallout">
            <a:avLst>
              <a:gd fmla="val -50710" name="adj1"/>
              <a:gd fmla="val 31159" name="adj2"/>
            </a:avLst>
          </a:prstGeom>
          <a:solidFill>
            <a:srgbClr val="C1C1C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10278276" lvl="0" marL="0" marR="0" rtl="0" algn="l">
              <a:lnSpc>
                <a:spcPct val="115000"/>
              </a:lnSpc>
              <a:spcBef>
                <a:spcPts val="0"/>
              </a:spcBef>
              <a:spcAft>
                <a:spcPts val="0"/>
              </a:spcAft>
              <a:buNone/>
            </a:pPr>
            <a:r>
              <a:rPr b="1" lang="en" sz="1800">
                <a:solidFill>
                  <a:srgbClr val="000000"/>
                </a:solidFill>
                <a:latin typeface="Arial"/>
                <a:ea typeface="Arial"/>
                <a:cs typeface="Arial"/>
                <a:sym typeface="Arial"/>
              </a:rPr>
              <a:t> </a:t>
            </a:r>
            <a:r>
              <a:rPr b="1" lang="en" sz="2400">
                <a:solidFill>
                  <a:srgbClr val="000000"/>
                </a:solidFill>
                <a:latin typeface="Arial"/>
                <a:ea typeface="Arial"/>
                <a:cs typeface="Arial"/>
                <a:sym typeface="Arial"/>
              </a:rPr>
              <a:t>3 Un estado de estar bien física, mental y socialmente, y no solo consiste en la ausencia de una enfermedad o minusvalía.</a:t>
            </a:r>
            <a:endParaRPr/>
          </a:p>
        </p:txBody>
      </p:sp>
      <p:sp>
        <p:nvSpPr>
          <p:cNvPr id="92" name="Google Shape;92;p5"/>
          <p:cNvSpPr/>
          <p:nvPr/>
        </p:nvSpPr>
        <p:spPr>
          <a:xfrm>
            <a:off x="254167" y="1371450"/>
            <a:ext cx="4840800" cy="3770176"/>
          </a:xfrm>
          <a:prstGeom prst="wedgeRectCallout">
            <a:avLst>
              <a:gd fmla="val -1234" name="adj1"/>
              <a:gd fmla="val 70227" name="adj2"/>
            </a:avLst>
          </a:prstGeom>
          <a:solidFill>
            <a:srgbClr val="F4CCCC"/>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15000"/>
              </a:lnSpc>
              <a:spcBef>
                <a:spcPts val="0"/>
              </a:spcBef>
              <a:spcAft>
                <a:spcPts val="0"/>
              </a:spcAft>
              <a:buNone/>
            </a:pPr>
            <a:r>
              <a:rPr b="1" lang="en" sz="2133">
                <a:solidFill>
                  <a:srgbClr val="000000"/>
                </a:solidFill>
                <a:latin typeface="Arial"/>
                <a:ea typeface="Arial"/>
                <a:cs typeface="Arial"/>
                <a:sym typeface="Arial"/>
              </a:rPr>
              <a:t>1 Un estado de ánimo que proporciona satisfacción. Cualquier persona feliz siente placer, un sentimiento de alegría y satisfacción. Biológicamente, </a:t>
            </a:r>
            <a:r>
              <a:rPr b="1" lang="en" sz="2800">
                <a:solidFill>
                  <a:srgbClr val="FF0000"/>
                </a:solidFill>
                <a:latin typeface="Arial"/>
                <a:ea typeface="Arial"/>
                <a:cs typeface="Arial"/>
                <a:sym typeface="Arial"/>
              </a:rPr>
              <a:t>la felicidad </a:t>
            </a:r>
            <a:r>
              <a:rPr b="1" lang="en" sz="2133">
                <a:solidFill>
                  <a:srgbClr val="000000"/>
                </a:solidFill>
                <a:latin typeface="Arial"/>
                <a:ea typeface="Arial"/>
                <a:cs typeface="Arial"/>
                <a:sym typeface="Arial"/>
              </a:rPr>
              <a:t>es el resultado de la actividad neuronal fluida, donde los factores internos y externos estimulan el sistema límbico.</a:t>
            </a:r>
            <a:endParaRPr sz="2133">
              <a:solidFill>
                <a:srgbClr val="000000"/>
              </a:solidFill>
              <a:latin typeface="Arial"/>
              <a:ea typeface="Arial"/>
              <a:cs typeface="Arial"/>
              <a:sym typeface="Arial"/>
            </a:endParaRPr>
          </a:p>
        </p:txBody>
      </p:sp>
      <p:sp>
        <p:nvSpPr>
          <p:cNvPr id="93" name="Google Shape;93;p5"/>
          <p:cNvSpPr/>
          <p:nvPr/>
        </p:nvSpPr>
        <p:spPr>
          <a:xfrm>
            <a:off x="5768548" y="3553926"/>
            <a:ext cx="6048313" cy="2499828"/>
          </a:xfrm>
          <a:prstGeom prst="wedgeRoundRectCallout">
            <a:avLst>
              <a:gd fmla="val -70073" name="adj1"/>
              <a:gd fmla="val 30186" name="adj2"/>
              <a:gd fmla="val 16667" name="adj3"/>
            </a:avLst>
          </a:prstGeom>
          <a:solidFill>
            <a:schemeClr val="dk1"/>
          </a:solidFill>
          <a:ln cap="flat" cmpd="sng" w="25400">
            <a:solidFill>
              <a:srgbClr val="18181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l">
              <a:spcBef>
                <a:spcPts val="0"/>
              </a:spcBef>
              <a:spcAft>
                <a:spcPts val="0"/>
              </a:spcAft>
              <a:buNone/>
            </a:pPr>
            <a:r>
              <a:rPr lang="en" sz="2400">
                <a:solidFill>
                  <a:schemeClr val="accent1"/>
                </a:solidFill>
                <a:latin typeface="Arial"/>
                <a:ea typeface="Arial"/>
                <a:cs typeface="Arial"/>
                <a:sym typeface="Arial"/>
              </a:rPr>
              <a:t>El concepto de </a:t>
            </a:r>
            <a:r>
              <a:rPr b="1" lang="en" sz="2800">
                <a:solidFill>
                  <a:srgbClr val="FF0000"/>
                </a:solidFill>
                <a:latin typeface="Arial"/>
                <a:ea typeface="Arial"/>
                <a:cs typeface="Arial"/>
                <a:sym typeface="Arial"/>
              </a:rPr>
              <a:t>bienestar</a:t>
            </a:r>
            <a:r>
              <a:rPr lang="en" sz="2400">
                <a:solidFill>
                  <a:schemeClr val="accent1"/>
                </a:solidFill>
                <a:latin typeface="Arial"/>
                <a:ea typeface="Arial"/>
                <a:cs typeface="Arial"/>
                <a:sym typeface="Arial"/>
              </a:rPr>
              <a:t> se refiere al conjunto de cosas que necesita para vivir bien, como: dinero para satisfacer las necesidades materiales, salud, tiempo libre y relaciones emocionales saludables.</a:t>
            </a:r>
            <a:endParaRPr sz="2400">
              <a:solidFill>
                <a:schemeClr val="accent1"/>
              </a:solidFill>
              <a:latin typeface="Arial"/>
              <a:ea typeface="Arial"/>
              <a:cs typeface="Arial"/>
              <a:sym typeface="Arial"/>
            </a:endParaRPr>
          </a:p>
        </p:txBody>
      </p:sp>
      <p:sp>
        <p:nvSpPr>
          <p:cNvPr id="94" name="Google Shape;94;p5"/>
          <p:cNvSpPr txBox="1"/>
          <p:nvPr/>
        </p:nvSpPr>
        <p:spPr>
          <a:xfrm>
            <a:off x="7687061" y="863006"/>
            <a:ext cx="164339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800">
                <a:solidFill>
                  <a:srgbClr val="FF0000"/>
                </a:solidFill>
                <a:latin typeface="Arial"/>
                <a:ea typeface="Arial"/>
                <a:cs typeface="Arial"/>
                <a:sym typeface="Arial"/>
              </a:rPr>
              <a:t>La salud</a:t>
            </a:r>
            <a:endParaRPr b="1" sz="2800">
              <a:solidFill>
                <a:srgbClr val="FF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graphicFrame>
        <p:nvGraphicFramePr>
          <p:cNvPr id="99" name="Google Shape;99;p6"/>
          <p:cNvGraphicFramePr/>
          <p:nvPr/>
        </p:nvGraphicFramePr>
        <p:xfrm>
          <a:off x="222068" y="1709296"/>
          <a:ext cx="3000000" cy="3000000"/>
        </p:xfrm>
        <a:graphic>
          <a:graphicData uri="http://schemas.openxmlformats.org/drawingml/2006/table">
            <a:tbl>
              <a:tblPr>
                <a:noFill/>
                <a:tableStyleId>{C3A3BC23-ED2E-4FD5-ADA5-A8AE65034F83}</a:tableStyleId>
              </a:tblPr>
              <a:tblGrid>
                <a:gridCol w="3619875"/>
                <a:gridCol w="3760650"/>
                <a:gridCol w="4367350"/>
              </a:tblGrid>
              <a:tr h="132130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rgbClr val="0070C0"/>
                          </a:solidFill>
                        </a:rPr>
                        <a:t>Pienso que es importante mantenerse saludable. ¡Solo tenemos una vida!</a:t>
                      </a:r>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rgbClr val="FF0000"/>
                          </a:solidFill>
                        </a:rPr>
                        <a:t>La mayoría de las personas que sufren problemas de salud mentales no consultan a un médico.</a:t>
                      </a:r>
                      <a:endParaRPr b="1" sz="1800" u="none" cap="none" strike="noStrike">
                        <a:solidFill>
                          <a:srgbClr val="FF0000"/>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accent1"/>
                          </a:solidFill>
                        </a:rPr>
                        <a:t>Casi una de cada cinco personas sufrirá una enfermedad mental a lo largo de su vida.</a:t>
                      </a:r>
                      <a:endParaRPr b="1" sz="1800" u="none" cap="none" strike="noStrike">
                        <a:solidFill>
                          <a:schemeClr val="accent1"/>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6755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accent1"/>
                          </a:solidFill>
                        </a:rPr>
                        <a:t>En mi opinión, la salud mental es cada vez más importante en nuestra sociedad.</a:t>
                      </a:r>
                      <a:endParaRPr b="1" sz="1800" u="none" cap="none" strike="noStrike">
                        <a:solidFill>
                          <a:schemeClr val="accent1"/>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accent1"/>
                          </a:solidFill>
                        </a:rPr>
                        <a:t>Cada año, el 20 de marzo, se celebra el Día Internacional de la Felicidad.</a:t>
                      </a:r>
                      <a:endParaRPr b="1" sz="1800" u="none" cap="none" strike="noStrike">
                        <a:solidFill>
                          <a:schemeClr val="accent1"/>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 sz="1800" u="none" cap="none" strike="noStrike">
                          <a:solidFill>
                            <a:schemeClr val="accent1"/>
                          </a:solidFill>
                        </a:rPr>
                        <a:t>Todo el mundo tiene derecho a la salud, pero en algunos países muchas personas no tienen suficiente dinero para pagar los servicios de salud.</a:t>
                      </a:r>
                      <a:endParaRPr sz="1800" u="none" cap="none" strike="noStrike">
                        <a:solidFill>
                          <a:schemeClr val="accent1"/>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44885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accent1"/>
                          </a:solidFill>
                        </a:rPr>
                        <a:t>Me gustaría trabajar menos horas para dedicar más tiempo a mis pasatiempos: ¡ese es mi sueño!</a:t>
                      </a:r>
                      <a:endParaRPr b="1" sz="1800" u="none" cap="none" strike="noStrike">
                        <a:solidFill>
                          <a:schemeClr val="accent1"/>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accent1"/>
                          </a:solidFill>
                        </a:rPr>
                        <a:t>No es justo que no todo el mundo tenga los medios para  acceder a servicios de salud de calidad.</a:t>
                      </a:r>
                      <a:endParaRPr b="1" sz="1800" u="none" cap="none" strike="noStrike">
                        <a:solidFill>
                          <a:schemeClr val="accent1"/>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chemeClr val="accent1"/>
                          </a:solidFill>
                        </a:rPr>
                        <a:t>En el Reino Unido, todos los niños y las personas mayores reciben sus medicamentos gratuitamente, además de otras personas.</a:t>
                      </a:r>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pSp>
        <p:nvGrpSpPr>
          <p:cNvPr id="100" name="Google Shape;100;p6"/>
          <p:cNvGrpSpPr/>
          <p:nvPr/>
        </p:nvGrpSpPr>
        <p:grpSpPr>
          <a:xfrm>
            <a:off x="600892" y="177512"/>
            <a:ext cx="10650066" cy="961542"/>
            <a:chOff x="222070" y="268952"/>
            <a:chExt cx="10650066" cy="961542"/>
          </a:xfrm>
        </p:grpSpPr>
        <p:sp>
          <p:nvSpPr>
            <p:cNvPr id="101" name="Google Shape;101;p6"/>
            <p:cNvSpPr/>
            <p:nvPr/>
          </p:nvSpPr>
          <p:spPr>
            <a:xfrm>
              <a:off x="222070" y="276387"/>
              <a:ext cx="10650066" cy="95410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800">
                  <a:solidFill>
                    <a:srgbClr val="0070C0"/>
                  </a:solidFill>
                  <a:latin typeface="Arial"/>
                  <a:ea typeface="Arial"/>
                  <a:cs typeface="Arial"/>
                  <a:sym typeface="Arial"/>
                </a:rPr>
                <a:t>Opinión</a:t>
              </a:r>
              <a:r>
                <a:rPr b="1" lang="en" sz="2800">
                  <a:solidFill>
                    <a:schemeClr val="dk1"/>
                  </a:solidFill>
                  <a:latin typeface="Arial"/>
                  <a:ea typeface="Arial"/>
                  <a:cs typeface="Arial"/>
                  <a:sym typeface="Arial"/>
                </a:rPr>
                <a:t> </a:t>
              </a:r>
              <a:r>
                <a:rPr b="1" lang="en" sz="2800">
                  <a:solidFill>
                    <a:schemeClr val="accent1"/>
                  </a:solidFill>
                  <a:latin typeface="Arial"/>
                  <a:ea typeface="Arial"/>
                  <a:cs typeface="Arial"/>
                  <a:sym typeface="Arial"/>
                </a:rPr>
                <a:t>o</a:t>
              </a:r>
              <a:r>
                <a:rPr b="1" lang="en" sz="2800">
                  <a:solidFill>
                    <a:schemeClr val="dk1"/>
                  </a:solidFill>
                  <a:latin typeface="Arial"/>
                  <a:ea typeface="Arial"/>
                  <a:cs typeface="Arial"/>
                  <a:sym typeface="Arial"/>
                </a:rPr>
                <a:t> </a:t>
              </a:r>
              <a:r>
                <a:rPr b="1" lang="en" sz="2800">
                  <a:solidFill>
                    <a:srgbClr val="FF0000"/>
                  </a:solidFill>
                  <a:latin typeface="Arial"/>
                  <a:ea typeface="Arial"/>
                  <a:cs typeface="Arial"/>
                  <a:sym typeface="Arial"/>
                </a:rPr>
                <a:t>hecho</a:t>
              </a:r>
              <a:r>
                <a:rPr lang="en" sz="2800">
                  <a:solidFill>
                    <a:schemeClr val="accent1"/>
                  </a:solidFill>
                  <a:latin typeface="Arial"/>
                  <a:ea typeface="Arial"/>
                  <a:cs typeface="Arial"/>
                  <a:sym typeface="Arial"/>
                </a:rPr>
                <a:t>? </a:t>
              </a:r>
              <a:r>
                <a:rPr lang="en" sz="2800">
                  <a:solidFill>
                    <a:srgbClr val="000000"/>
                  </a:solidFill>
                  <a:latin typeface="Arial"/>
                  <a:ea typeface="Arial"/>
                  <a:cs typeface="Arial"/>
                  <a:sym typeface="Arial"/>
                </a:rPr>
                <a:t>Classify the sentences into two 						    categories: </a:t>
              </a:r>
              <a:r>
                <a:rPr lang="en" sz="2800">
                  <a:solidFill>
                    <a:srgbClr val="0070C0"/>
                  </a:solidFill>
                  <a:latin typeface="Arial"/>
                  <a:ea typeface="Arial"/>
                  <a:cs typeface="Arial"/>
                  <a:sym typeface="Arial"/>
                </a:rPr>
                <a:t>OPINION</a:t>
              </a:r>
              <a:r>
                <a:rPr lang="en" sz="2800">
                  <a:solidFill>
                    <a:srgbClr val="000000"/>
                  </a:solidFill>
                  <a:latin typeface="Arial"/>
                  <a:ea typeface="Arial"/>
                  <a:cs typeface="Arial"/>
                  <a:sym typeface="Arial"/>
                </a:rPr>
                <a:t> / </a:t>
              </a:r>
              <a:r>
                <a:rPr lang="en" sz="2800">
                  <a:solidFill>
                    <a:srgbClr val="FF0000"/>
                  </a:solidFill>
                  <a:latin typeface="Arial"/>
                  <a:ea typeface="Arial"/>
                  <a:cs typeface="Arial"/>
                  <a:sym typeface="Arial"/>
                </a:rPr>
                <a:t>FACT</a:t>
              </a:r>
              <a:r>
                <a:rPr lang="en" sz="2800">
                  <a:solidFill>
                    <a:srgbClr val="000000"/>
                  </a:solidFill>
                  <a:latin typeface="Arial"/>
                  <a:ea typeface="Arial"/>
                  <a:cs typeface="Arial"/>
                  <a:sym typeface="Arial"/>
                </a:rPr>
                <a:t>. </a:t>
              </a:r>
              <a:endParaRPr sz="2800">
                <a:solidFill>
                  <a:schemeClr val="dk1"/>
                </a:solidFill>
                <a:latin typeface="Arial"/>
                <a:ea typeface="Arial"/>
                <a:cs typeface="Arial"/>
                <a:sym typeface="Arial"/>
              </a:endParaRPr>
            </a:p>
          </p:txBody>
        </p:sp>
        <p:pic>
          <p:nvPicPr>
            <p:cNvPr id="102" name="Google Shape;102;p6"/>
            <p:cNvPicPr preferRelativeResize="0"/>
            <p:nvPr/>
          </p:nvPicPr>
          <p:blipFill rotWithShape="1">
            <a:blip r:embed="rId3">
              <a:alphaModFix/>
            </a:blip>
            <a:srcRect b="0" l="0" r="0" t="0"/>
            <a:stretch/>
          </p:blipFill>
          <p:spPr>
            <a:xfrm>
              <a:off x="9701373" y="268952"/>
              <a:ext cx="927463" cy="873823"/>
            </a:xfrm>
            <a:prstGeom prst="rect">
              <a:avLst/>
            </a:prstGeom>
            <a:noFill/>
            <a:ln>
              <a:noFill/>
            </a:ln>
          </p:spPr>
        </p:pic>
        <p:pic>
          <p:nvPicPr>
            <p:cNvPr id="103" name="Google Shape;103;p6"/>
            <p:cNvPicPr preferRelativeResize="0"/>
            <p:nvPr/>
          </p:nvPicPr>
          <p:blipFill rotWithShape="1">
            <a:blip r:embed="rId4">
              <a:alphaModFix/>
            </a:blip>
            <a:srcRect b="0" l="0" r="0" t="0"/>
            <a:stretch/>
          </p:blipFill>
          <p:spPr>
            <a:xfrm>
              <a:off x="8667782" y="320246"/>
              <a:ext cx="933983" cy="866388"/>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graphicFrame>
        <p:nvGraphicFramePr>
          <p:cNvPr id="108" name="Google Shape;108;p7"/>
          <p:cNvGraphicFramePr/>
          <p:nvPr/>
        </p:nvGraphicFramePr>
        <p:xfrm>
          <a:off x="222068" y="1709296"/>
          <a:ext cx="3000000" cy="3000000"/>
        </p:xfrm>
        <a:graphic>
          <a:graphicData uri="http://schemas.openxmlformats.org/drawingml/2006/table">
            <a:tbl>
              <a:tblPr>
                <a:noFill/>
                <a:tableStyleId>{C3A3BC23-ED2E-4FD5-ADA5-A8AE65034F83}</a:tableStyleId>
              </a:tblPr>
              <a:tblGrid>
                <a:gridCol w="3619875"/>
                <a:gridCol w="3760650"/>
                <a:gridCol w="4367350"/>
              </a:tblGrid>
              <a:tr h="132130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rgbClr val="0070C0"/>
                          </a:solidFill>
                        </a:rPr>
                        <a:t>Pienso que es importante mantenerse saludable. ¡Solo tenemos una vida!</a:t>
                      </a:r>
                      <a:endParaRPr b="1" sz="1800" u="none" cap="none" strike="noStrike">
                        <a:solidFill>
                          <a:srgbClr val="0070C0"/>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rgbClr val="FF0000"/>
                          </a:solidFill>
                        </a:rPr>
                        <a:t>La mayoría de las personas que sufren problemas de salud mentales no consultan a un médico.</a:t>
                      </a:r>
                      <a:endParaRPr b="1" sz="1800" u="none" cap="none" strike="noStrike">
                        <a:solidFill>
                          <a:srgbClr val="FF0000"/>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rgbClr val="FF0000"/>
                          </a:solidFill>
                        </a:rPr>
                        <a:t>Casi una de cada cinco personas sufrirá una enfermedad mental a lo largo de su vida.</a:t>
                      </a:r>
                      <a:endParaRPr b="1" sz="1800" u="none" cap="none" strike="noStrike">
                        <a:solidFill>
                          <a:srgbClr val="FF0000"/>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56755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rgbClr val="0070C0"/>
                          </a:solidFill>
                        </a:rPr>
                        <a:t>En mi opinión, la salud mental es cada vez más importante en nuestra sociedad.</a:t>
                      </a:r>
                      <a:endParaRPr b="1" sz="1800" u="none" cap="none" strike="noStrike">
                        <a:solidFill>
                          <a:srgbClr val="0070C0"/>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rgbClr val="FF0000"/>
                          </a:solidFill>
                        </a:rPr>
                        <a:t>Cada año, el 20 de marzo, se celebra el Día Internacional de la Felicidad.</a:t>
                      </a:r>
                      <a:endParaRPr b="1" sz="1800" u="none" cap="none" strike="noStrike">
                        <a:solidFill>
                          <a:srgbClr val="FF0000"/>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i="0" lang="en" sz="1800" u="none" cap="none" strike="noStrike">
                          <a:solidFill>
                            <a:srgbClr val="FF0000"/>
                          </a:solidFill>
                          <a:latin typeface="Arial"/>
                          <a:ea typeface="Arial"/>
                          <a:cs typeface="Arial"/>
                          <a:sym typeface="Arial"/>
                        </a:rPr>
                        <a:t>Todo el mundo tiene derecho a la salud, pero en algunos países muchas personas no tienen suficiente dinero para pagar los servicios de salud.</a:t>
                      </a:r>
                      <a:endParaRPr b="1" i="0" sz="1800" u="none" cap="none" strike="noStrike">
                        <a:solidFill>
                          <a:srgbClr val="FF0000"/>
                        </a:solidFill>
                        <a:latin typeface="Arial"/>
                        <a:ea typeface="Arial"/>
                        <a:cs typeface="Arial"/>
                        <a:sym typeface="Aria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r h="1448850">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rgbClr val="0070C0"/>
                          </a:solidFill>
                        </a:rPr>
                        <a:t>Me gustaría trabajar menos horas para dedicar más tiempo a mis pasatiempos: ¡ese es mi sueño!</a:t>
                      </a:r>
                      <a:endParaRPr b="1" sz="1800" u="none" cap="none" strike="noStrike">
                        <a:solidFill>
                          <a:srgbClr val="0070C0"/>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rgbClr val="0070C0"/>
                          </a:solidFill>
                        </a:rPr>
                        <a:t>No es justo que no todo el mundo tenga los medios para  acceder a servicios de salud de calidad.</a:t>
                      </a:r>
                      <a:endParaRPr b="1" sz="1800" u="none" cap="none" strike="noStrike">
                        <a:solidFill>
                          <a:srgbClr val="0070C0"/>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1" lang="en" sz="1800" u="none" cap="none" strike="noStrike">
                          <a:solidFill>
                            <a:srgbClr val="FF0000"/>
                          </a:solidFill>
                        </a:rPr>
                        <a:t>En el Reino Unido, todos los niños y las personas mayores reciben sus medicamentos gratuitamente, además de otras personas.</a:t>
                      </a:r>
                      <a:endParaRPr b="1" sz="1800" u="none" cap="none" strike="noStrike">
                        <a:solidFill>
                          <a:srgbClr val="FF0000"/>
                        </a:solidFill>
                      </a:endParaRPr>
                    </a:p>
                  </a:txBody>
                  <a:tcPr marT="121900" marB="121900" marR="121900" marL="1219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grpSp>
        <p:nvGrpSpPr>
          <p:cNvPr id="109" name="Google Shape;109;p7"/>
          <p:cNvGrpSpPr/>
          <p:nvPr/>
        </p:nvGrpSpPr>
        <p:grpSpPr>
          <a:xfrm>
            <a:off x="600892" y="177512"/>
            <a:ext cx="10650066" cy="961542"/>
            <a:chOff x="222070" y="268952"/>
            <a:chExt cx="10650066" cy="961542"/>
          </a:xfrm>
        </p:grpSpPr>
        <p:sp>
          <p:nvSpPr>
            <p:cNvPr id="110" name="Google Shape;110;p7"/>
            <p:cNvSpPr/>
            <p:nvPr/>
          </p:nvSpPr>
          <p:spPr>
            <a:xfrm>
              <a:off x="222070" y="276387"/>
              <a:ext cx="10650066" cy="954107"/>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2800">
                  <a:solidFill>
                    <a:srgbClr val="0070C0"/>
                  </a:solidFill>
                  <a:latin typeface="Arial"/>
                  <a:ea typeface="Arial"/>
                  <a:cs typeface="Arial"/>
                  <a:sym typeface="Arial"/>
                </a:rPr>
                <a:t>Opinión</a:t>
              </a:r>
              <a:r>
                <a:rPr b="1" lang="en" sz="2800">
                  <a:solidFill>
                    <a:schemeClr val="dk1"/>
                  </a:solidFill>
                  <a:latin typeface="Arial"/>
                  <a:ea typeface="Arial"/>
                  <a:cs typeface="Arial"/>
                  <a:sym typeface="Arial"/>
                </a:rPr>
                <a:t> </a:t>
              </a:r>
              <a:r>
                <a:rPr b="1" lang="en" sz="2800">
                  <a:solidFill>
                    <a:schemeClr val="accent1"/>
                  </a:solidFill>
                  <a:latin typeface="Arial"/>
                  <a:ea typeface="Arial"/>
                  <a:cs typeface="Arial"/>
                  <a:sym typeface="Arial"/>
                </a:rPr>
                <a:t>o</a:t>
              </a:r>
              <a:r>
                <a:rPr b="1" lang="en" sz="2800">
                  <a:solidFill>
                    <a:schemeClr val="dk1"/>
                  </a:solidFill>
                  <a:latin typeface="Arial"/>
                  <a:ea typeface="Arial"/>
                  <a:cs typeface="Arial"/>
                  <a:sym typeface="Arial"/>
                </a:rPr>
                <a:t> </a:t>
              </a:r>
              <a:r>
                <a:rPr b="1" lang="en" sz="2800">
                  <a:solidFill>
                    <a:srgbClr val="FF0000"/>
                  </a:solidFill>
                  <a:latin typeface="Arial"/>
                  <a:ea typeface="Arial"/>
                  <a:cs typeface="Arial"/>
                  <a:sym typeface="Arial"/>
                </a:rPr>
                <a:t>hecho</a:t>
              </a:r>
              <a:r>
                <a:rPr lang="en" sz="2800">
                  <a:solidFill>
                    <a:schemeClr val="accent1"/>
                  </a:solidFill>
                  <a:latin typeface="Arial"/>
                  <a:ea typeface="Arial"/>
                  <a:cs typeface="Arial"/>
                  <a:sym typeface="Arial"/>
                </a:rPr>
                <a:t>? </a:t>
              </a:r>
              <a:r>
                <a:rPr lang="en" sz="2800">
                  <a:solidFill>
                    <a:srgbClr val="000000"/>
                  </a:solidFill>
                  <a:latin typeface="Arial"/>
                  <a:ea typeface="Arial"/>
                  <a:cs typeface="Arial"/>
                  <a:sym typeface="Arial"/>
                </a:rPr>
                <a:t>Classify the sentences into two 						    categories: </a:t>
              </a:r>
              <a:r>
                <a:rPr lang="en" sz="2800">
                  <a:solidFill>
                    <a:srgbClr val="0070C0"/>
                  </a:solidFill>
                  <a:latin typeface="Arial"/>
                  <a:ea typeface="Arial"/>
                  <a:cs typeface="Arial"/>
                  <a:sym typeface="Arial"/>
                </a:rPr>
                <a:t>OPINION</a:t>
              </a:r>
              <a:r>
                <a:rPr lang="en" sz="2800">
                  <a:solidFill>
                    <a:srgbClr val="000000"/>
                  </a:solidFill>
                  <a:latin typeface="Arial"/>
                  <a:ea typeface="Arial"/>
                  <a:cs typeface="Arial"/>
                  <a:sym typeface="Arial"/>
                </a:rPr>
                <a:t> / </a:t>
              </a:r>
              <a:r>
                <a:rPr lang="en" sz="2800">
                  <a:solidFill>
                    <a:srgbClr val="FF0000"/>
                  </a:solidFill>
                  <a:latin typeface="Arial"/>
                  <a:ea typeface="Arial"/>
                  <a:cs typeface="Arial"/>
                  <a:sym typeface="Arial"/>
                </a:rPr>
                <a:t>FACT</a:t>
              </a:r>
              <a:r>
                <a:rPr lang="en" sz="2800">
                  <a:solidFill>
                    <a:srgbClr val="000000"/>
                  </a:solidFill>
                  <a:latin typeface="Arial"/>
                  <a:ea typeface="Arial"/>
                  <a:cs typeface="Arial"/>
                  <a:sym typeface="Arial"/>
                </a:rPr>
                <a:t>. </a:t>
              </a:r>
              <a:endParaRPr sz="2800">
                <a:solidFill>
                  <a:schemeClr val="dk1"/>
                </a:solidFill>
                <a:latin typeface="Arial"/>
                <a:ea typeface="Arial"/>
                <a:cs typeface="Arial"/>
                <a:sym typeface="Arial"/>
              </a:endParaRPr>
            </a:p>
          </p:txBody>
        </p:sp>
        <p:pic>
          <p:nvPicPr>
            <p:cNvPr id="111" name="Google Shape;111;p7"/>
            <p:cNvPicPr preferRelativeResize="0"/>
            <p:nvPr/>
          </p:nvPicPr>
          <p:blipFill rotWithShape="1">
            <a:blip r:embed="rId3">
              <a:alphaModFix/>
            </a:blip>
            <a:srcRect b="0" l="0" r="0" t="0"/>
            <a:stretch/>
          </p:blipFill>
          <p:spPr>
            <a:xfrm>
              <a:off x="9701373" y="268952"/>
              <a:ext cx="927463" cy="873823"/>
            </a:xfrm>
            <a:prstGeom prst="rect">
              <a:avLst/>
            </a:prstGeom>
            <a:noFill/>
            <a:ln>
              <a:noFill/>
            </a:ln>
          </p:spPr>
        </p:pic>
        <p:pic>
          <p:nvPicPr>
            <p:cNvPr id="112" name="Google Shape;112;p7"/>
            <p:cNvPicPr preferRelativeResize="0"/>
            <p:nvPr/>
          </p:nvPicPr>
          <p:blipFill rotWithShape="1">
            <a:blip r:embed="rId4">
              <a:alphaModFix/>
            </a:blip>
            <a:srcRect b="0" l="0" r="0" t="0"/>
            <a:stretch/>
          </p:blipFill>
          <p:spPr>
            <a:xfrm>
              <a:off x="8667782" y="320246"/>
              <a:ext cx="933983" cy="866388"/>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8"/>
          <p:cNvSpPr txBox="1"/>
          <p:nvPr>
            <p:ph idx="1" type="body"/>
          </p:nvPr>
        </p:nvSpPr>
        <p:spPr>
          <a:xfrm>
            <a:off x="426000" y="5640767"/>
            <a:ext cx="11377200" cy="993200"/>
          </a:xfrm>
          <a:prstGeom prst="rect">
            <a:avLst/>
          </a:prstGeom>
          <a:solidFill>
            <a:srgbClr val="FFFF00"/>
          </a:solid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400"/>
              <a:buNone/>
            </a:pPr>
            <a:r>
              <a:rPr lang="en" sz="2400">
                <a:latin typeface="Arial"/>
                <a:ea typeface="Arial"/>
                <a:cs typeface="Arial"/>
                <a:sym typeface="Arial"/>
              </a:rPr>
              <a:t>THINK - PAIR - SHARE: according to this poster, Who is CSU aimed at? </a:t>
            </a:r>
            <a:endParaRPr sz="2400">
              <a:latin typeface="Arial"/>
              <a:ea typeface="Arial"/>
              <a:cs typeface="Arial"/>
              <a:sym typeface="Arial"/>
            </a:endParaRPr>
          </a:p>
          <a:p>
            <a:pPr indent="0" lvl="0" marL="0" rtl="0" algn="ctr">
              <a:lnSpc>
                <a:spcPct val="100000"/>
              </a:lnSpc>
              <a:spcBef>
                <a:spcPts val="0"/>
              </a:spcBef>
              <a:spcAft>
                <a:spcPts val="0"/>
              </a:spcAft>
              <a:buSzPts val="2400"/>
              <a:buNone/>
            </a:pPr>
            <a:r>
              <a:rPr lang="en" sz="2400">
                <a:solidFill>
                  <a:srgbClr val="FF0000"/>
                </a:solidFill>
                <a:latin typeface="Arial"/>
                <a:ea typeface="Arial"/>
                <a:cs typeface="Arial"/>
                <a:sym typeface="Arial"/>
              </a:rPr>
              <a:t>A THE RICH  |  B THE POOR  |  C EVERYONE, EVERYWHERE</a:t>
            </a:r>
            <a:endParaRPr sz="2400">
              <a:solidFill>
                <a:srgbClr val="FF0000"/>
              </a:solidFill>
              <a:latin typeface="Arial"/>
              <a:ea typeface="Arial"/>
              <a:cs typeface="Arial"/>
              <a:sym typeface="Arial"/>
            </a:endParaRPr>
          </a:p>
        </p:txBody>
      </p:sp>
      <p:pic>
        <p:nvPicPr>
          <p:cNvPr id="118" name="Google Shape;118;p8"/>
          <p:cNvPicPr preferRelativeResize="0"/>
          <p:nvPr/>
        </p:nvPicPr>
        <p:blipFill rotWithShape="1">
          <a:blip r:embed="rId3">
            <a:alphaModFix/>
          </a:blip>
          <a:srcRect b="0" l="0" r="0" t="0"/>
          <a:stretch/>
        </p:blipFill>
        <p:spPr>
          <a:xfrm>
            <a:off x="441787" y="5771267"/>
            <a:ext cx="786567" cy="732200"/>
          </a:xfrm>
          <a:prstGeom prst="rect">
            <a:avLst/>
          </a:prstGeom>
          <a:noFill/>
          <a:ln>
            <a:noFill/>
          </a:ln>
        </p:spPr>
      </p:pic>
      <p:pic>
        <p:nvPicPr>
          <p:cNvPr descr="DÃ­a Mundial de la Salud: Salud y cobertura sanitaria para todos ..." id="119" name="Google Shape;119;p8"/>
          <p:cNvPicPr preferRelativeResize="0"/>
          <p:nvPr/>
        </p:nvPicPr>
        <p:blipFill rotWithShape="1">
          <a:blip r:embed="rId4">
            <a:alphaModFix/>
          </a:blip>
          <a:srcRect b="0" l="0" r="0" t="0"/>
          <a:stretch/>
        </p:blipFill>
        <p:spPr>
          <a:xfrm>
            <a:off x="2326499" y="232365"/>
            <a:ext cx="7576202" cy="54084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9"/>
          <p:cNvSpPr txBox="1"/>
          <p:nvPr>
            <p:ph idx="1" type="body"/>
          </p:nvPr>
        </p:nvSpPr>
        <p:spPr>
          <a:xfrm>
            <a:off x="426000" y="5640767"/>
            <a:ext cx="11377200" cy="993200"/>
          </a:xfrm>
          <a:prstGeom prst="rect">
            <a:avLst/>
          </a:prstGeom>
          <a:solidFill>
            <a:srgbClr val="FFFF00"/>
          </a:solid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2400"/>
              <a:buNone/>
            </a:pPr>
            <a:r>
              <a:rPr lang="en" sz="2400">
                <a:latin typeface="Arial"/>
                <a:ea typeface="Arial"/>
                <a:cs typeface="Arial"/>
                <a:sym typeface="Arial"/>
              </a:rPr>
              <a:t>THINK - PAIR - SHARE: according to this poster, Who is CSU aimed at? </a:t>
            </a:r>
            <a:endParaRPr sz="2400">
              <a:latin typeface="Arial"/>
              <a:ea typeface="Arial"/>
              <a:cs typeface="Arial"/>
              <a:sym typeface="Arial"/>
            </a:endParaRPr>
          </a:p>
          <a:p>
            <a:pPr indent="0" lvl="0" marL="0" rtl="0" algn="ctr">
              <a:lnSpc>
                <a:spcPct val="100000"/>
              </a:lnSpc>
              <a:spcBef>
                <a:spcPts val="0"/>
              </a:spcBef>
              <a:spcAft>
                <a:spcPts val="0"/>
              </a:spcAft>
              <a:buSzPts val="2400"/>
              <a:buNone/>
            </a:pPr>
            <a:r>
              <a:rPr lang="en" sz="2400">
                <a:solidFill>
                  <a:srgbClr val="FF0000"/>
                </a:solidFill>
                <a:latin typeface="Arial"/>
                <a:ea typeface="Arial"/>
                <a:cs typeface="Arial"/>
                <a:sym typeface="Arial"/>
              </a:rPr>
              <a:t>A THE RICH  |  B THE POOR  |  </a:t>
            </a:r>
            <a:r>
              <a:rPr lang="en" sz="2400">
                <a:solidFill>
                  <a:srgbClr val="FF0000"/>
                </a:solidFill>
                <a:highlight>
                  <a:schemeClr val="dk1"/>
                </a:highlight>
              </a:rPr>
              <a:t>C EVERYONE, EVERYWHERE</a:t>
            </a:r>
            <a:endParaRPr sz="2400">
              <a:solidFill>
                <a:srgbClr val="FF0000"/>
              </a:solidFill>
              <a:highlight>
                <a:schemeClr val="dk1"/>
              </a:highlight>
            </a:endParaRPr>
          </a:p>
        </p:txBody>
      </p:sp>
      <p:pic>
        <p:nvPicPr>
          <p:cNvPr id="125" name="Google Shape;125;p9"/>
          <p:cNvPicPr preferRelativeResize="0"/>
          <p:nvPr/>
        </p:nvPicPr>
        <p:blipFill rotWithShape="1">
          <a:blip r:embed="rId3">
            <a:alphaModFix/>
          </a:blip>
          <a:srcRect b="0" l="0" r="0" t="0"/>
          <a:stretch/>
        </p:blipFill>
        <p:spPr>
          <a:xfrm>
            <a:off x="441787" y="5771267"/>
            <a:ext cx="786567" cy="732200"/>
          </a:xfrm>
          <a:prstGeom prst="rect">
            <a:avLst/>
          </a:prstGeom>
          <a:noFill/>
          <a:ln>
            <a:noFill/>
          </a:ln>
        </p:spPr>
      </p:pic>
      <p:pic>
        <p:nvPicPr>
          <p:cNvPr descr="DÃ­a Mundial de la Salud: Salud y cobertura sanitaria para todos ..." id="126" name="Google Shape;126;p9"/>
          <p:cNvPicPr preferRelativeResize="0"/>
          <p:nvPr/>
        </p:nvPicPr>
        <p:blipFill rotWithShape="1">
          <a:blip r:embed="rId4">
            <a:alphaModFix/>
          </a:blip>
          <a:srcRect b="0" l="0" r="0" t="0"/>
          <a:stretch/>
        </p:blipFill>
        <p:spPr>
          <a:xfrm>
            <a:off x="2326499" y="232365"/>
            <a:ext cx="7576202" cy="54084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2020-04-28T13:14:51Z</dcterms:created>
  <dc:creator>M Giron</dc:creator>
</cp:coreProperties>
</file>