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69" r:id="rId16"/>
  </p:sldIdLst>
  <p:sldSz cx="9144000" cy="5143500" type="screen16x9"/>
  <p:notesSz cx="6797675" cy="9928225"/>
  <p:embeddedFontLst>
    <p:embeddedFont>
      <p:font typeface="Amatic SC" panose="020B0604020202020204" charset="-79"/>
      <p:regular r:id="rId18"/>
      <p:bold r:id="rId19"/>
    </p:embeddedFont>
    <p:embeddedFont>
      <p:font typeface="Calibri" panose="020F0502020204030204" pitchFamily="34" charset="0"/>
      <p:regular r:id="rId20"/>
      <p:bold r:id="rId21"/>
      <p:italic r:id="rId22"/>
      <p:boldItalic r:id="rId23"/>
    </p:embeddedFont>
    <p:embeddedFont>
      <p:font typeface="Source Code Pro" panose="020B060402020202020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28" roundtripDataSignature="AMtx7mjR6mXAyEGsJWhKgtSoz6ugrttzP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D1B55E1-2D99-49C3-AF5B-ED8D71F423E8}">
  <a:tblStyle styleId="{1D1B55E1-2D99-49C3-AF5B-ED8D71F423E8}"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726" y="6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customschemas.google.com/relationships/presentationmetadata" Target="meta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59168249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ixabay.com/de/illustrations/welt-karte-pille-erde-1185076/"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u="sng">
                <a:solidFill>
                  <a:schemeClr val="hlink"/>
                </a:solidFill>
                <a:hlinkClick r:id="rId3"/>
              </a:rPr>
              <a:t>https://pixabay.com/de/illustrations/welt-karte-pille-erde-1185076/</a:t>
            </a:r>
            <a:r>
              <a:rPr lang="en"/>
              <a:t> </a:t>
            </a:r>
            <a:endParaRPr/>
          </a:p>
        </p:txBody>
      </p:sp>
      <p:sp>
        <p:nvSpPr>
          <p:cNvPr id="52" name="Google Shape;52;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86896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1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 name="Google Shape;120;p15: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Video: https://www.youtube.com/watch?v=qCqZT2GOPlc </a:t>
            </a:r>
            <a:endParaRPr/>
          </a:p>
        </p:txBody>
      </p:sp>
    </p:spTree>
    <p:extLst>
      <p:ext uri="{BB962C8B-B14F-4D97-AF65-F5344CB8AC3E}">
        <p14:creationId xmlns:p14="http://schemas.microsoft.com/office/powerpoint/2010/main" val="3021221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p16: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Online dictionary: www.leg.org</a:t>
            </a:r>
            <a:endParaRPr dirty="0"/>
          </a:p>
          <a:p>
            <a:pPr marL="0" lvl="0" indent="0" algn="l" rtl="0">
              <a:lnSpc>
                <a:spcPct val="100000"/>
              </a:lnSpc>
              <a:spcBef>
                <a:spcPts val="0"/>
              </a:spcBef>
              <a:spcAft>
                <a:spcPts val="0"/>
              </a:spcAft>
              <a:buSzPts val="1100"/>
              <a:buNone/>
            </a:pPr>
            <a:r>
              <a:rPr lang="en" dirty="0"/>
              <a:t>Source: https://www.who.int/universal_health_coverage/UHC-half-essential-services.gif?ua=1</a:t>
            </a:r>
            <a:endParaRPr dirty="0"/>
          </a:p>
        </p:txBody>
      </p:sp>
    </p:spTree>
    <p:extLst>
      <p:ext uri="{BB962C8B-B14F-4D97-AF65-F5344CB8AC3E}">
        <p14:creationId xmlns:p14="http://schemas.microsoft.com/office/powerpoint/2010/main" val="242172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 name="Google Shape;135;p17: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Source: https://www.who.int/images/default-source/imported/world-health-day-2019-infographic.jpg?sfvrsn=69e23f56_19</a:t>
            </a:r>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31673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p18: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Solutions: 1d, 2c, 3f, 4a, 5e, 6b</a:t>
            </a:r>
            <a:endParaRPr/>
          </a:p>
          <a:p>
            <a:pPr marL="0" lvl="0" indent="0" algn="l" rtl="0">
              <a:lnSpc>
                <a:spcPct val="100000"/>
              </a:lnSpc>
              <a:spcBef>
                <a:spcPts val="0"/>
              </a:spcBef>
              <a:spcAft>
                <a:spcPts val="0"/>
              </a:spcAft>
              <a:buSzPts val="1100"/>
              <a:buNone/>
            </a:pPr>
            <a:r>
              <a:rPr lang="en"/>
              <a:t>Source: https://www.who.int/images/default-source/imported/world-health-day-2019-infographic.jpg?sfvrsn=69e23f56_19</a:t>
            </a:r>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98478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6f334d7b46_0_10:notes"/>
          <p:cNvSpPr>
            <a:spLocks noGrp="1" noRot="1" noChangeAspect="1"/>
          </p:cNvSpPr>
          <p:nvPr>
            <p:ph type="sldImg" idx="2"/>
          </p:nvPr>
        </p:nvSpPr>
        <p:spPr>
          <a:xfrm>
            <a:off x="379413" y="679450"/>
            <a:ext cx="6040437" cy="3398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g6f334d7b46_0_10: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25678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6f334d7b46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g6f334d7b46_0_0: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89492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6f334d7b46_0_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g6f334d7b46_0_3:notes"/>
          <p:cNvSpPr txBox="1">
            <a:spLocks noGrp="1"/>
          </p:cNvSpPr>
          <p:nvPr>
            <p:ph type="body" idx="1"/>
          </p:nvPr>
        </p:nvSpPr>
        <p:spPr>
          <a:xfrm>
            <a:off x="679768" y="4715907"/>
            <a:ext cx="5438100" cy="4467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15331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Google Shape;70;p5: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Skim reading – identifying key words.</a:t>
            </a:r>
            <a:endParaRPr dirty="0"/>
          </a:p>
          <a:p>
            <a:pPr marL="0" lvl="0" indent="0" algn="l" rtl="0">
              <a:lnSpc>
                <a:spcPct val="100000"/>
              </a:lnSpc>
              <a:spcBef>
                <a:spcPts val="0"/>
              </a:spcBef>
              <a:spcAft>
                <a:spcPts val="0"/>
              </a:spcAft>
              <a:buSzPts val="1100"/>
              <a:buNone/>
            </a:pPr>
            <a:r>
              <a:rPr lang="en" dirty="0"/>
              <a:t>Metabolism of fluids - Flüssigkeitsstoffwechsel</a:t>
            </a:r>
            <a:endParaRPr dirty="0"/>
          </a:p>
        </p:txBody>
      </p:sp>
    </p:spTree>
    <p:extLst>
      <p:ext uri="{BB962C8B-B14F-4D97-AF65-F5344CB8AC3E}">
        <p14:creationId xmlns:p14="http://schemas.microsoft.com/office/powerpoint/2010/main" val="3134666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 name="Google Shape;81;p2: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Metabolism of fluids - Flüssigkeitsstoffwechsel</a:t>
            </a:r>
            <a:endParaRPr/>
          </a:p>
        </p:txBody>
      </p:sp>
    </p:spTree>
    <p:extLst>
      <p:ext uri="{BB962C8B-B14F-4D97-AF65-F5344CB8AC3E}">
        <p14:creationId xmlns:p14="http://schemas.microsoft.com/office/powerpoint/2010/main" val="445510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 name="Google Shape;92;p7: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41958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p3: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79788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p4: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https://twitter.com/WHO_Europe_DE/status/1115096833724780547 </a:t>
            </a:r>
            <a:endParaRPr/>
          </a:p>
        </p:txBody>
      </p:sp>
    </p:spTree>
    <p:extLst>
      <p:ext uri="{BB962C8B-B14F-4D97-AF65-F5344CB8AC3E}">
        <p14:creationId xmlns:p14="http://schemas.microsoft.com/office/powerpoint/2010/main" val="3068937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p14:notes"/>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Video: https://www.youtube.com/watch?v=qCqZT2GOPlc </a:t>
            </a:r>
            <a:endParaRPr dirty="0"/>
          </a:p>
          <a:p>
            <a:pPr marL="0" lvl="0" indent="0" algn="l" rtl="0">
              <a:lnSpc>
                <a:spcPct val="100000"/>
              </a:lnSpc>
              <a:spcBef>
                <a:spcPts val="0"/>
              </a:spcBef>
              <a:spcAft>
                <a:spcPts val="0"/>
              </a:spcAft>
              <a:buSzPts val="1100"/>
              <a:buNone/>
            </a:pPr>
            <a:r>
              <a:rPr lang="en" dirty="0"/>
              <a:t>Additional videos: https://youtu.be/hanynbrATug         https://youtu.be/pZHiIGFLN8Y?list=PL9S6xGsoqIBWsxThBfcdFgGtCInYOl774</a:t>
            </a:r>
            <a:endParaRPr dirty="0"/>
          </a:p>
        </p:txBody>
      </p:sp>
    </p:spTree>
    <p:extLst>
      <p:ext uri="{BB962C8B-B14F-4D97-AF65-F5344CB8AC3E}">
        <p14:creationId xmlns:p14="http://schemas.microsoft.com/office/powerpoint/2010/main" val="513316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
        <p:cNvGrpSpPr/>
        <p:nvPr/>
      </p:nvGrpSpPr>
      <p:grpSpPr>
        <a:xfrm>
          <a:off x="0" y="0"/>
          <a:ext cx="0" cy="0"/>
          <a:chOff x="0" y="0"/>
          <a:chExt cx="0" cy="0"/>
        </a:xfrm>
      </p:grpSpPr>
      <p:sp>
        <p:nvSpPr>
          <p:cNvPr id="10" name="Google Shape;10;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39"/>
          <p:cNvSpPr txBox="1">
            <a:spLocks noGrp="1"/>
          </p:cNvSpPr>
          <p:nvPr>
            <p:ph type="title" hasCustomPrompt="1"/>
          </p:nvPr>
        </p:nvSpPr>
        <p:spPr>
          <a:xfrm>
            <a:off x="311700" y="1240275"/>
            <a:ext cx="8520600" cy="1981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12000"/>
              <a:buNone/>
              <a:defRPr sz="12000">
                <a:solidFill>
                  <a:schemeClr val="lt1"/>
                </a:solidFill>
                <a:highlight>
                  <a:schemeClr val="accent1"/>
                </a:highlight>
              </a:defRPr>
            </a:lvl1pPr>
            <a:lvl2pPr lvl="1" algn="ctr">
              <a:lnSpc>
                <a:spcPct val="100000"/>
              </a:lnSpc>
              <a:spcBef>
                <a:spcPts val="0"/>
              </a:spcBef>
              <a:spcAft>
                <a:spcPts val="0"/>
              </a:spcAft>
              <a:buClr>
                <a:schemeClr val="lt1"/>
              </a:buClr>
              <a:buSzPts val="12000"/>
              <a:buNone/>
              <a:defRPr sz="12000">
                <a:solidFill>
                  <a:schemeClr val="lt1"/>
                </a:solidFill>
                <a:highlight>
                  <a:schemeClr val="accent1"/>
                </a:highlight>
              </a:defRPr>
            </a:lvl2pPr>
            <a:lvl3pPr lvl="2" algn="ctr">
              <a:lnSpc>
                <a:spcPct val="100000"/>
              </a:lnSpc>
              <a:spcBef>
                <a:spcPts val="0"/>
              </a:spcBef>
              <a:spcAft>
                <a:spcPts val="0"/>
              </a:spcAft>
              <a:buClr>
                <a:schemeClr val="lt1"/>
              </a:buClr>
              <a:buSzPts val="12000"/>
              <a:buNone/>
              <a:defRPr sz="12000">
                <a:solidFill>
                  <a:schemeClr val="lt1"/>
                </a:solidFill>
                <a:highlight>
                  <a:schemeClr val="accent1"/>
                </a:highlight>
              </a:defRPr>
            </a:lvl3pPr>
            <a:lvl4pPr lvl="3" algn="ctr">
              <a:lnSpc>
                <a:spcPct val="100000"/>
              </a:lnSpc>
              <a:spcBef>
                <a:spcPts val="0"/>
              </a:spcBef>
              <a:spcAft>
                <a:spcPts val="0"/>
              </a:spcAft>
              <a:buClr>
                <a:schemeClr val="lt1"/>
              </a:buClr>
              <a:buSzPts val="12000"/>
              <a:buNone/>
              <a:defRPr sz="12000">
                <a:solidFill>
                  <a:schemeClr val="lt1"/>
                </a:solidFill>
                <a:highlight>
                  <a:schemeClr val="accent1"/>
                </a:highlight>
              </a:defRPr>
            </a:lvl4pPr>
            <a:lvl5pPr lvl="4" algn="ctr">
              <a:lnSpc>
                <a:spcPct val="100000"/>
              </a:lnSpc>
              <a:spcBef>
                <a:spcPts val="0"/>
              </a:spcBef>
              <a:spcAft>
                <a:spcPts val="0"/>
              </a:spcAft>
              <a:buClr>
                <a:schemeClr val="lt1"/>
              </a:buClr>
              <a:buSzPts val="12000"/>
              <a:buNone/>
              <a:defRPr sz="12000">
                <a:solidFill>
                  <a:schemeClr val="lt1"/>
                </a:solidFill>
                <a:highlight>
                  <a:schemeClr val="accent1"/>
                </a:highlight>
              </a:defRPr>
            </a:lvl5pPr>
            <a:lvl6pPr lvl="5" algn="ctr">
              <a:lnSpc>
                <a:spcPct val="100000"/>
              </a:lnSpc>
              <a:spcBef>
                <a:spcPts val="0"/>
              </a:spcBef>
              <a:spcAft>
                <a:spcPts val="0"/>
              </a:spcAft>
              <a:buClr>
                <a:schemeClr val="lt1"/>
              </a:buClr>
              <a:buSzPts val="12000"/>
              <a:buNone/>
              <a:defRPr sz="12000">
                <a:solidFill>
                  <a:schemeClr val="lt1"/>
                </a:solidFill>
                <a:highlight>
                  <a:schemeClr val="accent1"/>
                </a:highlight>
              </a:defRPr>
            </a:lvl6pPr>
            <a:lvl7pPr lvl="6" algn="ctr">
              <a:lnSpc>
                <a:spcPct val="100000"/>
              </a:lnSpc>
              <a:spcBef>
                <a:spcPts val="0"/>
              </a:spcBef>
              <a:spcAft>
                <a:spcPts val="0"/>
              </a:spcAft>
              <a:buClr>
                <a:schemeClr val="lt1"/>
              </a:buClr>
              <a:buSzPts val="12000"/>
              <a:buNone/>
              <a:defRPr sz="12000">
                <a:solidFill>
                  <a:schemeClr val="lt1"/>
                </a:solidFill>
                <a:highlight>
                  <a:schemeClr val="accent1"/>
                </a:highlight>
              </a:defRPr>
            </a:lvl7pPr>
            <a:lvl8pPr lvl="7" algn="ctr">
              <a:lnSpc>
                <a:spcPct val="100000"/>
              </a:lnSpc>
              <a:spcBef>
                <a:spcPts val="0"/>
              </a:spcBef>
              <a:spcAft>
                <a:spcPts val="0"/>
              </a:spcAft>
              <a:buClr>
                <a:schemeClr val="lt1"/>
              </a:buClr>
              <a:buSzPts val="12000"/>
              <a:buNone/>
              <a:defRPr sz="12000">
                <a:solidFill>
                  <a:schemeClr val="lt1"/>
                </a:solidFill>
                <a:highlight>
                  <a:schemeClr val="accent1"/>
                </a:highlight>
              </a:defRPr>
            </a:lvl8pPr>
            <a:lvl9pPr lvl="8" algn="ctr">
              <a:lnSpc>
                <a:spcPct val="100000"/>
              </a:lnSpc>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39"/>
          <p:cNvSpPr txBox="1">
            <a:spLocks noGrp="1"/>
          </p:cNvSpPr>
          <p:nvPr>
            <p:ph type="body" idx="1"/>
          </p:nvPr>
        </p:nvSpPr>
        <p:spPr>
          <a:xfrm>
            <a:off x="311700" y="33046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lnSpc>
                <a:spcPct val="115000"/>
              </a:lnSpc>
              <a:spcBef>
                <a:spcPts val="1600"/>
              </a:spcBef>
              <a:spcAft>
                <a:spcPts val="0"/>
              </a:spcAft>
              <a:buClr>
                <a:schemeClr val="accent1"/>
              </a:buClr>
              <a:buSzPts val="1400"/>
              <a:buChar char="○"/>
              <a:defRPr>
                <a:solidFill>
                  <a:schemeClr val="accent1"/>
                </a:solidFill>
                <a:highlight>
                  <a:schemeClr val="dk1"/>
                </a:highlight>
              </a:defRPr>
            </a:lvl2pPr>
            <a:lvl3pPr marL="1371600" lvl="2" indent="-317500" algn="ctr">
              <a:lnSpc>
                <a:spcPct val="115000"/>
              </a:lnSpc>
              <a:spcBef>
                <a:spcPts val="1600"/>
              </a:spcBef>
              <a:spcAft>
                <a:spcPts val="0"/>
              </a:spcAft>
              <a:buClr>
                <a:schemeClr val="accent1"/>
              </a:buClr>
              <a:buSzPts val="1400"/>
              <a:buChar char="■"/>
              <a:defRPr>
                <a:solidFill>
                  <a:schemeClr val="accent1"/>
                </a:solidFill>
                <a:highlight>
                  <a:schemeClr val="dk1"/>
                </a:highlight>
              </a:defRPr>
            </a:lvl3pPr>
            <a:lvl4pPr marL="1828800" lvl="3" indent="-317500" algn="ctr">
              <a:lnSpc>
                <a:spcPct val="115000"/>
              </a:lnSpc>
              <a:spcBef>
                <a:spcPts val="1600"/>
              </a:spcBef>
              <a:spcAft>
                <a:spcPts val="0"/>
              </a:spcAft>
              <a:buClr>
                <a:schemeClr val="accent1"/>
              </a:buClr>
              <a:buSzPts val="1400"/>
              <a:buChar char="●"/>
              <a:defRPr>
                <a:solidFill>
                  <a:schemeClr val="accent1"/>
                </a:solidFill>
                <a:highlight>
                  <a:schemeClr val="dk1"/>
                </a:highlight>
              </a:defRPr>
            </a:lvl4pPr>
            <a:lvl5pPr marL="2286000" lvl="4" indent="-317500" algn="ctr">
              <a:lnSpc>
                <a:spcPct val="115000"/>
              </a:lnSpc>
              <a:spcBef>
                <a:spcPts val="1600"/>
              </a:spcBef>
              <a:spcAft>
                <a:spcPts val="0"/>
              </a:spcAft>
              <a:buClr>
                <a:schemeClr val="accent1"/>
              </a:buClr>
              <a:buSzPts val="1400"/>
              <a:buChar char="○"/>
              <a:defRPr>
                <a:solidFill>
                  <a:schemeClr val="accent1"/>
                </a:solidFill>
                <a:highlight>
                  <a:schemeClr val="dk1"/>
                </a:highlight>
              </a:defRPr>
            </a:lvl5pPr>
            <a:lvl6pPr marL="2743200" lvl="5" indent="-317500" algn="ctr">
              <a:lnSpc>
                <a:spcPct val="115000"/>
              </a:lnSpc>
              <a:spcBef>
                <a:spcPts val="1600"/>
              </a:spcBef>
              <a:spcAft>
                <a:spcPts val="0"/>
              </a:spcAft>
              <a:buClr>
                <a:schemeClr val="accent1"/>
              </a:buClr>
              <a:buSzPts val="1400"/>
              <a:buChar char="■"/>
              <a:defRPr>
                <a:solidFill>
                  <a:schemeClr val="accent1"/>
                </a:solidFill>
                <a:highlight>
                  <a:schemeClr val="dk1"/>
                </a:highlight>
              </a:defRPr>
            </a:lvl6pPr>
            <a:lvl7pPr marL="3200400" lvl="6" indent="-317500" algn="ctr">
              <a:lnSpc>
                <a:spcPct val="115000"/>
              </a:lnSpc>
              <a:spcBef>
                <a:spcPts val="1600"/>
              </a:spcBef>
              <a:spcAft>
                <a:spcPts val="0"/>
              </a:spcAft>
              <a:buClr>
                <a:schemeClr val="accent1"/>
              </a:buClr>
              <a:buSzPts val="1400"/>
              <a:buChar char="●"/>
              <a:defRPr>
                <a:solidFill>
                  <a:schemeClr val="accent1"/>
                </a:solidFill>
                <a:highlight>
                  <a:schemeClr val="dk1"/>
                </a:highlight>
              </a:defRPr>
            </a:lvl7pPr>
            <a:lvl8pPr marL="3657600" lvl="7" indent="-317500" algn="ctr">
              <a:lnSpc>
                <a:spcPct val="115000"/>
              </a:lnSpc>
              <a:spcBef>
                <a:spcPts val="1600"/>
              </a:spcBef>
              <a:spcAft>
                <a:spcPts val="0"/>
              </a:spcAft>
              <a:buClr>
                <a:schemeClr val="accent1"/>
              </a:buClr>
              <a:buSzPts val="1400"/>
              <a:buChar char="○"/>
              <a:defRPr>
                <a:solidFill>
                  <a:schemeClr val="accent1"/>
                </a:solidFill>
                <a:highlight>
                  <a:schemeClr val="dk1"/>
                </a:highlight>
              </a:defRPr>
            </a:lvl8pPr>
            <a:lvl9pPr marL="4114800" lvl="8" indent="-317500" algn="ctr">
              <a:lnSpc>
                <a:spcPct val="115000"/>
              </a:lnSpc>
              <a:spcBef>
                <a:spcPts val="1600"/>
              </a:spcBef>
              <a:spcAft>
                <a:spcPts val="1600"/>
              </a:spcAft>
              <a:buClr>
                <a:schemeClr val="accent1"/>
              </a:buClr>
              <a:buSzPts val="1400"/>
              <a:buChar char="■"/>
              <a:defRPr>
                <a:solidFill>
                  <a:schemeClr val="accent1"/>
                </a:solidFill>
                <a:highlight>
                  <a:schemeClr val="dk1"/>
                </a:highlight>
              </a:defRPr>
            </a:lvl9pPr>
          </a:lstStyle>
          <a:p>
            <a:endParaRPr/>
          </a:p>
        </p:txBody>
      </p:sp>
      <p:sp>
        <p:nvSpPr>
          <p:cNvPr id="49" name="Google Shape;49;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
        <p:cNvGrpSpPr/>
        <p:nvPr/>
      </p:nvGrpSpPr>
      <p:grpSpPr>
        <a:xfrm>
          <a:off x="0" y="0"/>
          <a:ext cx="0" cy="0"/>
          <a:chOff x="0" y="0"/>
          <a:chExt cx="0" cy="0"/>
        </a:xfrm>
      </p:grpSpPr>
      <p:sp>
        <p:nvSpPr>
          <p:cNvPr id="12" name="Google Shape;12;p32"/>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200"/>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a:endParaRPr/>
          </a:p>
        </p:txBody>
      </p:sp>
      <p:sp>
        <p:nvSpPr>
          <p:cNvPr id="13" name="Google Shape;13;p32"/>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4" name="Google Shape;14;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
        <p:cNvGrpSpPr/>
        <p:nvPr/>
      </p:nvGrpSpPr>
      <p:grpSpPr>
        <a:xfrm>
          <a:off x="0" y="0"/>
          <a:ext cx="0" cy="0"/>
          <a:chOff x="0" y="0"/>
          <a:chExt cx="0" cy="0"/>
        </a:xfrm>
      </p:grpSpPr>
      <p:sp>
        <p:nvSpPr>
          <p:cNvPr id="16" name="Google Shape;16;p33"/>
          <p:cNvSpPr txBox="1">
            <a:spLocks noGrp="1"/>
          </p:cNvSpPr>
          <p:nvPr>
            <p:ph type="body" idx="1"/>
          </p:nvPr>
        </p:nvSpPr>
        <p:spPr>
          <a:xfrm>
            <a:off x="319500" y="4230575"/>
            <a:ext cx="5998800" cy="598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17" name="Google Shape;17;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g6f334d7b46_0_91"/>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a:endParaRPr/>
          </a:p>
        </p:txBody>
      </p:sp>
      <p:sp>
        <p:nvSpPr>
          <p:cNvPr id="20" name="Google Shape;20;g6f334d7b46_0_91"/>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lvl="0" indent="-342900" algn="l">
              <a:lnSpc>
                <a:spcPct val="115000"/>
              </a:lnSpc>
              <a:spcBef>
                <a:spcPts val="360"/>
              </a:spcBef>
              <a:spcAft>
                <a:spcPts val="0"/>
              </a:spcAft>
              <a:buClr>
                <a:schemeClr val="dk1"/>
              </a:buClr>
              <a:buSzPts val="1800"/>
              <a:buChar char="●"/>
              <a:defRPr/>
            </a:lvl1pPr>
            <a:lvl2pPr marL="914400" lvl="1" indent="-342900" algn="l">
              <a:lnSpc>
                <a:spcPct val="115000"/>
              </a:lnSpc>
              <a:spcBef>
                <a:spcPts val="360"/>
              </a:spcBef>
              <a:spcAft>
                <a:spcPts val="0"/>
              </a:spcAft>
              <a:buClr>
                <a:schemeClr val="dk1"/>
              </a:buClr>
              <a:buSzPts val="1800"/>
              <a:buChar char="○"/>
              <a:defRPr/>
            </a:lvl2pPr>
            <a:lvl3pPr marL="1371600" lvl="2" indent="-342900" algn="l">
              <a:lnSpc>
                <a:spcPct val="115000"/>
              </a:lnSpc>
              <a:spcBef>
                <a:spcPts val="360"/>
              </a:spcBef>
              <a:spcAft>
                <a:spcPts val="0"/>
              </a:spcAft>
              <a:buClr>
                <a:schemeClr val="dk1"/>
              </a:buClr>
              <a:buSzPts val="1800"/>
              <a:buChar char="■"/>
              <a:defRPr/>
            </a:lvl3pPr>
            <a:lvl4pPr marL="1828800" lvl="3" indent="-342900" algn="l">
              <a:lnSpc>
                <a:spcPct val="115000"/>
              </a:lnSpc>
              <a:spcBef>
                <a:spcPts val="360"/>
              </a:spcBef>
              <a:spcAft>
                <a:spcPts val="0"/>
              </a:spcAft>
              <a:buClr>
                <a:schemeClr val="dk1"/>
              </a:buClr>
              <a:buSzPts val="1800"/>
              <a:buChar char="●"/>
              <a:defRPr/>
            </a:lvl4pPr>
            <a:lvl5pPr marL="2286000" lvl="4" indent="-342900" algn="l">
              <a:lnSpc>
                <a:spcPct val="115000"/>
              </a:lnSpc>
              <a:spcBef>
                <a:spcPts val="360"/>
              </a:spcBef>
              <a:spcAft>
                <a:spcPts val="0"/>
              </a:spcAft>
              <a:buClr>
                <a:schemeClr val="dk1"/>
              </a:buClr>
              <a:buSzPts val="1800"/>
              <a:buChar char="○"/>
              <a:defRPr/>
            </a:lvl5pPr>
            <a:lvl6pPr marL="2743200" lvl="5" indent="-342900" algn="l">
              <a:lnSpc>
                <a:spcPct val="115000"/>
              </a:lnSpc>
              <a:spcBef>
                <a:spcPts val="360"/>
              </a:spcBef>
              <a:spcAft>
                <a:spcPts val="0"/>
              </a:spcAft>
              <a:buClr>
                <a:schemeClr val="dk1"/>
              </a:buClr>
              <a:buSzPts val="1800"/>
              <a:buChar char="■"/>
              <a:defRPr/>
            </a:lvl6pPr>
            <a:lvl7pPr marL="3200400" lvl="6" indent="-342900" algn="l">
              <a:lnSpc>
                <a:spcPct val="115000"/>
              </a:lnSpc>
              <a:spcBef>
                <a:spcPts val="360"/>
              </a:spcBef>
              <a:spcAft>
                <a:spcPts val="0"/>
              </a:spcAft>
              <a:buClr>
                <a:schemeClr val="dk1"/>
              </a:buClr>
              <a:buSzPts val="1800"/>
              <a:buChar char="●"/>
              <a:defRPr/>
            </a:lvl7pPr>
            <a:lvl8pPr marL="3657600" lvl="7" indent="-342900" algn="l">
              <a:lnSpc>
                <a:spcPct val="115000"/>
              </a:lnSpc>
              <a:spcBef>
                <a:spcPts val="360"/>
              </a:spcBef>
              <a:spcAft>
                <a:spcPts val="0"/>
              </a:spcAft>
              <a:buClr>
                <a:schemeClr val="dk1"/>
              </a:buClr>
              <a:buSzPts val="1800"/>
              <a:buChar char="○"/>
              <a:defRPr/>
            </a:lvl8pPr>
            <a:lvl9pPr marL="4114800" lvl="8" indent="-342900" algn="l">
              <a:lnSpc>
                <a:spcPct val="115000"/>
              </a:lnSpc>
              <a:spcBef>
                <a:spcPts val="360"/>
              </a:spcBef>
              <a:spcAft>
                <a:spcPts val="1600"/>
              </a:spcAft>
              <a:buClr>
                <a:schemeClr val="dk1"/>
              </a:buClr>
              <a:buSzPts val="1800"/>
              <a:buChar char="■"/>
              <a:defRPr/>
            </a:lvl9pPr>
          </a:lstStyle>
          <a:p>
            <a:endParaRPr/>
          </a:p>
        </p:txBody>
      </p:sp>
      <p:sp>
        <p:nvSpPr>
          <p:cNvPr id="21" name="Google Shape;21;g6f334d7b46_0_9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 name="Google Shape;22;g6f334d7b46_0_9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 name="Google Shape;23;g6f334d7b46_0_9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34"/>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200"/>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a:endParaRPr/>
          </a:p>
        </p:txBody>
      </p:sp>
      <p:sp>
        <p:nvSpPr>
          <p:cNvPr id="26" name="Google Shape;26;p34"/>
          <p:cNvSpPr txBox="1">
            <a:spLocks noGrp="1"/>
          </p:cNvSpPr>
          <p:nvPr>
            <p:ph type="body" idx="1"/>
          </p:nvPr>
        </p:nvSpPr>
        <p:spPr>
          <a:xfrm>
            <a:off x="311700" y="1228675"/>
            <a:ext cx="3999900" cy="3340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7" name="Google Shape;27;p34"/>
          <p:cNvSpPr txBox="1">
            <a:spLocks noGrp="1"/>
          </p:cNvSpPr>
          <p:nvPr>
            <p:ph type="body" idx="2"/>
          </p:nvPr>
        </p:nvSpPr>
        <p:spPr>
          <a:xfrm>
            <a:off x="4832400" y="1228675"/>
            <a:ext cx="3999900" cy="3340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8" name="Google Shape;28;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35"/>
          <p:cNvSpPr txBox="1">
            <a:spLocks noGrp="1"/>
          </p:cNvSpPr>
          <p:nvPr>
            <p:ph type="title"/>
          </p:nvPr>
        </p:nvSpPr>
        <p:spPr>
          <a:xfrm>
            <a:off x="304800" y="309350"/>
            <a:ext cx="8537700" cy="748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4000"/>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a:endParaRPr/>
          </a:p>
        </p:txBody>
      </p:sp>
      <p:sp>
        <p:nvSpPr>
          <p:cNvPr id="31" name="Google Shape;31;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36"/>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000"/>
              <a:buNone/>
              <a:defRPr sz="3000">
                <a:highlight>
                  <a:schemeClr val="dk1"/>
                </a:highlight>
              </a:defRPr>
            </a:lvl1pPr>
            <a:lvl2pPr lvl="1" algn="l">
              <a:lnSpc>
                <a:spcPct val="100000"/>
              </a:lnSpc>
              <a:spcBef>
                <a:spcPts val="0"/>
              </a:spcBef>
              <a:spcAft>
                <a:spcPts val="0"/>
              </a:spcAft>
              <a:buSzPts val="3000"/>
              <a:buNone/>
              <a:defRPr sz="3000">
                <a:highlight>
                  <a:schemeClr val="dk1"/>
                </a:highlight>
              </a:defRPr>
            </a:lvl2pPr>
            <a:lvl3pPr lvl="2" algn="l">
              <a:lnSpc>
                <a:spcPct val="100000"/>
              </a:lnSpc>
              <a:spcBef>
                <a:spcPts val="0"/>
              </a:spcBef>
              <a:spcAft>
                <a:spcPts val="0"/>
              </a:spcAft>
              <a:buSzPts val="3000"/>
              <a:buNone/>
              <a:defRPr sz="3000">
                <a:highlight>
                  <a:schemeClr val="dk1"/>
                </a:highlight>
              </a:defRPr>
            </a:lvl3pPr>
            <a:lvl4pPr lvl="3" algn="l">
              <a:lnSpc>
                <a:spcPct val="100000"/>
              </a:lnSpc>
              <a:spcBef>
                <a:spcPts val="0"/>
              </a:spcBef>
              <a:spcAft>
                <a:spcPts val="0"/>
              </a:spcAft>
              <a:buSzPts val="3000"/>
              <a:buNone/>
              <a:defRPr sz="3000">
                <a:highlight>
                  <a:schemeClr val="dk1"/>
                </a:highlight>
              </a:defRPr>
            </a:lvl4pPr>
            <a:lvl5pPr lvl="4" algn="l">
              <a:lnSpc>
                <a:spcPct val="100000"/>
              </a:lnSpc>
              <a:spcBef>
                <a:spcPts val="0"/>
              </a:spcBef>
              <a:spcAft>
                <a:spcPts val="0"/>
              </a:spcAft>
              <a:buSzPts val="3000"/>
              <a:buNone/>
              <a:defRPr sz="3000">
                <a:highlight>
                  <a:schemeClr val="dk1"/>
                </a:highlight>
              </a:defRPr>
            </a:lvl5pPr>
            <a:lvl6pPr lvl="5" algn="l">
              <a:lnSpc>
                <a:spcPct val="100000"/>
              </a:lnSpc>
              <a:spcBef>
                <a:spcPts val="0"/>
              </a:spcBef>
              <a:spcAft>
                <a:spcPts val="0"/>
              </a:spcAft>
              <a:buSzPts val="3000"/>
              <a:buNone/>
              <a:defRPr sz="3000">
                <a:highlight>
                  <a:schemeClr val="dk1"/>
                </a:highlight>
              </a:defRPr>
            </a:lvl6pPr>
            <a:lvl7pPr lvl="6" algn="l">
              <a:lnSpc>
                <a:spcPct val="100000"/>
              </a:lnSpc>
              <a:spcBef>
                <a:spcPts val="0"/>
              </a:spcBef>
              <a:spcAft>
                <a:spcPts val="0"/>
              </a:spcAft>
              <a:buSzPts val="3000"/>
              <a:buNone/>
              <a:defRPr sz="3000">
                <a:highlight>
                  <a:schemeClr val="dk1"/>
                </a:highlight>
              </a:defRPr>
            </a:lvl7pPr>
            <a:lvl8pPr lvl="7" algn="l">
              <a:lnSpc>
                <a:spcPct val="100000"/>
              </a:lnSpc>
              <a:spcBef>
                <a:spcPts val="0"/>
              </a:spcBef>
              <a:spcAft>
                <a:spcPts val="0"/>
              </a:spcAft>
              <a:buSzPts val="3000"/>
              <a:buNone/>
              <a:defRPr sz="3000">
                <a:highlight>
                  <a:schemeClr val="dk1"/>
                </a:highlight>
              </a:defRPr>
            </a:lvl8pPr>
            <a:lvl9pPr lvl="8" algn="l">
              <a:lnSpc>
                <a:spcPct val="100000"/>
              </a:lnSpc>
              <a:spcBef>
                <a:spcPts val="0"/>
              </a:spcBef>
              <a:spcAft>
                <a:spcPts val="0"/>
              </a:spcAft>
              <a:buSzPts val="3000"/>
              <a:buNone/>
              <a:defRPr sz="3000">
                <a:highlight>
                  <a:schemeClr val="dk1"/>
                </a:highlight>
              </a:defRPr>
            </a:lvl9pPr>
          </a:lstStyle>
          <a:p>
            <a:endParaRPr/>
          </a:p>
        </p:txBody>
      </p:sp>
      <p:sp>
        <p:nvSpPr>
          <p:cNvPr id="34" name="Google Shape;34;p36"/>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5" name="Google Shape;35;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37"/>
          <p:cNvSpPr txBox="1">
            <a:spLocks noGrp="1"/>
          </p:cNvSpPr>
          <p:nvPr>
            <p:ph type="title"/>
          </p:nvPr>
        </p:nvSpPr>
        <p:spPr>
          <a:xfrm>
            <a:off x="490250" y="526350"/>
            <a:ext cx="56187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lt1"/>
              </a:buClr>
              <a:buSzPts val="6000"/>
              <a:buNone/>
              <a:defRPr sz="6000">
                <a:solidFill>
                  <a:schemeClr val="lt1"/>
                </a:solidFill>
              </a:defRPr>
            </a:lvl1pPr>
            <a:lvl2pPr lvl="1" algn="l">
              <a:lnSpc>
                <a:spcPct val="100000"/>
              </a:lnSpc>
              <a:spcBef>
                <a:spcPts val="0"/>
              </a:spcBef>
              <a:spcAft>
                <a:spcPts val="0"/>
              </a:spcAft>
              <a:buClr>
                <a:schemeClr val="lt1"/>
              </a:buClr>
              <a:buSzPts val="6000"/>
              <a:buNone/>
              <a:defRPr sz="6000">
                <a:solidFill>
                  <a:schemeClr val="lt1"/>
                </a:solidFill>
              </a:defRPr>
            </a:lvl2pPr>
            <a:lvl3pPr lvl="2" algn="l">
              <a:lnSpc>
                <a:spcPct val="100000"/>
              </a:lnSpc>
              <a:spcBef>
                <a:spcPts val="0"/>
              </a:spcBef>
              <a:spcAft>
                <a:spcPts val="0"/>
              </a:spcAft>
              <a:buClr>
                <a:schemeClr val="lt1"/>
              </a:buClr>
              <a:buSzPts val="6000"/>
              <a:buNone/>
              <a:defRPr sz="6000">
                <a:solidFill>
                  <a:schemeClr val="lt1"/>
                </a:solidFill>
              </a:defRPr>
            </a:lvl3pPr>
            <a:lvl4pPr lvl="3" algn="l">
              <a:lnSpc>
                <a:spcPct val="100000"/>
              </a:lnSpc>
              <a:spcBef>
                <a:spcPts val="0"/>
              </a:spcBef>
              <a:spcAft>
                <a:spcPts val="0"/>
              </a:spcAft>
              <a:buClr>
                <a:schemeClr val="lt1"/>
              </a:buClr>
              <a:buSzPts val="6000"/>
              <a:buNone/>
              <a:defRPr sz="6000">
                <a:solidFill>
                  <a:schemeClr val="lt1"/>
                </a:solidFill>
              </a:defRPr>
            </a:lvl4pPr>
            <a:lvl5pPr lvl="4" algn="l">
              <a:lnSpc>
                <a:spcPct val="100000"/>
              </a:lnSpc>
              <a:spcBef>
                <a:spcPts val="0"/>
              </a:spcBef>
              <a:spcAft>
                <a:spcPts val="0"/>
              </a:spcAft>
              <a:buClr>
                <a:schemeClr val="lt1"/>
              </a:buClr>
              <a:buSzPts val="6000"/>
              <a:buNone/>
              <a:defRPr sz="6000">
                <a:solidFill>
                  <a:schemeClr val="lt1"/>
                </a:solidFill>
              </a:defRPr>
            </a:lvl5pPr>
            <a:lvl6pPr lvl="5" algn="l">
              <a:lnSpc>
                <a:spcPct val="100000"/>
              </a:lnSpc>
              <a:spcBef>
                <a:spcPts val="0"/>
              </a:spcBef>
              <a:spcAft>
                <a:spcPts val="0"/>
              </a:spcAft>
              <a:buClr>
                <a:schemeClr val="lt1"/>
              </a:buClr>
              <a:buSzPts val="6000"/>
              <a:buNone/>
              <a:defRPr sz="6000">
                <a:solidFill>
                  <a:schemeClr val="lt1"/>
                </a:solidFill>
              </a:defRPr>
            </a:lvl6pPr>
            <a:lvl7pPr lvl="6" algn="l">
              <a:lnSpc>
                <a:spcPct val="100000"/>
              </a:lnSpc>
              <a:spcBef>
                <a:spcPts val="0"/>
              </a:spcBef>
              <a:spcAft>
                <a:spcPts val="0"/>
              </a:spcAft>
              <a:buClr>
                <a:schemeClr val="lt1"/>
              </a:buClr>
              <a:buSzPts val="6000"/>
              <a:buNone/>
              <a:defRPr sz="6000">
                <a:solidFill>
                  <a:schemeClr val="lt1"/>
                </a:solidFill>
              </a:defRPr>
            </a:lvl7pPr>
            <a:lvl8pPr lvl="7" algn="l">
              <a:lnSpc>
                <a:spcPct val="100000"/>
              </a:lnSpc>
              <a:spcBef>
                <a:spcPts val="0"/>
              </a:spcBef>
              <a:spcAft>
                <a:spcPts val="0"/>
              </a:spcAft>
              <a:buClr>
                <a:schemeClr val="lt1"/>
              </a:buClr>
              <a:buSzPts val="6000"/>
              <a:buNone/>
              <a:defRPr sz="6000">
                <a:solidFill>
                  <a:schemeClr val="lt1"/>
                </a:solidFill>
              </a:defRPr>
            </a:lvl8pPr>
            <a:lvl9pPr lvl="8" algn="l">
              <a:lnSpc>
                <a:spcPct val="100000"/>
              </a:lnSpc>
              <a:spcBef>
                <a:spcPts val="0"/>
              </a:spcBef>
              <a:spcAft>
                <a:spcPts val="0"/>
              </a:spcAft>
              <a:buClr>
                <a:schemeClr val="lt1"/>
              </a:buClr>
              <a:buSzPts val="6000"/>
              <a:buNone/>
              <a:defRPr sz="6000">
                <a:solidFill>
                  <a:schemeClr val="lt1"/>
                </a:solidFill>
              </a:defRPr>
            </a:lvl9pPr>
          </a:lstStyle>
          <a:p>
            <a:endParaRPr/>
          </a:p>
        </p:txBody>
      </p:sp>
      <p:sp>
        <p:nvSpPr>
          <p:cNvPr id="38" name="Google Shape;38;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38"/>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1" name="Google Shape;41;p38"/>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42" name="Google Shape;42;p38"/>
          <p:cNvSpPr txBox="1">
            <a:spLocks noGrp="1"/>
          </p:cNvSpPr>
          <p:nvPr>
            <p:ph type="title"/>
          </p:nvPr>
        </p:nvSpPr>
        <p:spPr>
          <a:xfrm>
            <a:off x="265500" y="1081400"/>
            <a:ext cx="4045200" cy="1710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a:lvl1pPr>
            <a:lvl2pPr lvl="1" algn="ctr">
              <a:lnSpc>
                <a:spcPct val="100000"/>
              </a:lnSpc>
              <a:spcBef>
                <a:spcPts val="0"/>
              </a:spcBef>
              <a:spcAft>
                <a:spcPts val="0"/>
              </a:spcAft>
              <a:buSzPts val="5400"/>
              <a:buNone/>
              <a:defRPr sz="5400"/>
            </a:lvl2pPr>
            <a:lvl3pPr lvl="2" algn="ctr">
              <a:lnSpc>
                <a:spcPct val="100000"/>
              </a:lnSpc>
              <a:spcBef>
                <a:spcPts val="0"/>
              </a:spcBef>
              <a:spcAft>
                <a:spcPts val="0"/>
              </a:spcAft>
              <a:buSzPts val="5400"/>
              <a:buNone/>
              <a:defRPr sz="5400"/>
            </a:lvl3pPr>
            <a:lvl4pPr lvl="3" algn="ctr">
              <a:lnSpc>
                <a:spcPct val="100000"/>
              </a:lnSpc>
              <a:spcBef>
                <a:spcPts val="0"/>
              </a:spcBef>
              <a:spcAft>
                <a:spcPts val="0"/>
              </a:spcAft>
              <a:buSzPts val="5400"/>
              <a:buNone/>
              <a:defRPr sz="5400"/>
            </a:lvl4pPr>
            <a:lvl5pPr lvl="4" algn="ctr">
              <a:lnSpc>
                <a:spcPct val="100000"/>
              </a:lnSpc>
              <a:spcBef>
                <a:spcPts val="0"/>
              </a:spcBef>
              <a:spcAft>
                <a:spcPts val="0"/>
              </a:spcAft>
              <a:buSzPts val="5400"/>
              <a:buNone/>
              <a:defRPr sz="5400"/>
            </a:lvl5pPr>
            <a:lvl6pPr lvl="5" algn="ctr">
              <a:lnSpc>
                <a:spcPct val="100000"/>
              </a:lnSpc>
              <a:spcBef>
                <a:spcPts val="0"/>
              </a:spcBef>
              <a:spcAft>
                <a:spcPts val="0"/>
              </a:spcAft>
              <a:buSzPts val="5400"/>
              <a:buNone/>
              <a:defRPr sz="5400"/>
            </a:lvl6pPr>
            <a:lvl7pPr lvl="6" algn="ctr">
              <a:lnSpc>
                <a:spcPct val="100000"/>
              </a:lnSpc>
              <a:spcBef>
                <a:spcPts val="0"/>
              </a:spcBef>
              <a:spcAft>
                <a:spcPts val="0"/>
              </a:spcAft>
              <a:buSzPts val="5400"/>
              <a:buNone/>
              <a:defRPr sz="5400"/>
            </a:lvl7pPr>
            <a:lvl8pPr lvl="7" algn="ctr">
              <a:lnSpc>
                <a:spcPct val="100000"/>
              </a:lnSpc>
              <a:spcBef>
                <a:spcPts val="0"/>
              </a:spcBef>
              <a:spcAft>
                <a:spcPts val="0"/>
              </a:spcAft>
              <a:buSzPts val="5400"/>
              <a:buNone/>
              <a:defRPr sz="5400"/>
            </a:lvl8pPr>
            <a:lvl9pPr lvl="8" algn="ctr">
              <a:lnSpc>
                <a:spcPct val="100000"/>
              </a:lnSpc>
              <a:spcBef>
                <a:spcPts val="0"/>
              </a:spcBef>
              <a:spcAft>
                <a:spcPts val="0"/>
              </a:spcAft>
              <a:buSzPts val="5400"/>
              <a:buNone/>
              <a:defRPr sz="5400"/>
            </a:lvl9pPr>
          </a:lstStyle>
          <a:p>
            <a:endParaRPr/>
          </a:p>
        </p:txBody>
      </p:sp>
      <p:sp>
        <p:nvSpPr>
          <p:cNvPr id="43" name="Google Shape;43;p38"/>
          <p:cNvSpPr txBox="1">
            <a:spLocks noGrp="1"/>
          </p:cNvSpPr>
          <p:nvPr>
            <p:ph type="subTitle" idx="1"/>
          </p:nvPr>
        </p:nvSpPr>
        <p:spPr>
          <a:xfrm>
            <a:off x="265500" y="2845223"/>
            <a:ext cx="4045200" cy="1345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4" name="Google Shape;44;p38"/>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Clr>
                <a:schemeClr val="accent1"/>
              </a:buClr>
              <a:buSzPts val="1800"/>
              <a:buChar char="●"/>
              <a:defRPr>
                <a:solidFill>
                  <a:schemeClr val="accent1"/>
                </a:solidFill>
                <a:highlight>
                  <a:schemeClr val="lt1"/>
                </a:highlight>
              </a:defRPr>
            </a:lvl1pPr>
            <a:lvl2pPr marL="914400" lvl="1" indent="-317500" algn="l">
              <a:lnSpc>
                <a:spcPct val="115000"/>
              </a:lnSpc>
              <a:spcBef>
                <a:spcPts val="1600"/>
              </a:spcBef>
              <a:spcAft>
                <a:spcPts val="0"/>
              </a:spcAft>
              <a:buClr>
                <a:schemeClr val="accent1"/>
              </a:buClr>
              <a:buSzPts val="1400"/>
              <a:buChar char="○"/>
              <a:defRPr>
                <a:solidFill>
                  <a:schemeClr val="accent1"/>
                </a:solidFill>
                <a:highlight>
                  <a:schemeClr val="lt1"/>
                </a:highlight>
              </a:defRPr>
            </a:lvl2pPr>
            <a:lvl3pPr marL="1371600" lvl="2" indent="-317500" algn="l">
              <a:lnSpc>
                <a:spcPct val="115000"/>
              </a:lnSpc>
              <a:spcBef>
                <a:spcPts val="1600"/>
              </a:spcBef>
              <a:spcAft>
                <a:spcPts val="0"/>
              </a:spcAft>
              <a:buClr>
                <a:schemeClr val="accent1"/>
              </a:buClr>
              <a:buSzPts val="1400"/>
              <a:buChar char="■"/>
              <a:defRPr>
                <a:solidFill>
                  <a:schemeClr val="accent1"/>
                </a:solidFill>
                <a:highlight>
                  <a:schemeClr val="lt1"/>
                </a:highlight>
              </a:defRPr>
            </a:lvl3pPr>
            <a:lvl4pPr marL="1828800" lvl="3" indent="-317500" algn="l">
              <a:lnSpc>
                <a:spcPct val="115000"/>
              </a:lnSpc>
              <a:spcBef>
                <a:spcPts val="1600"/>
              </a:spcBef>
              <a:spcAft>
                <a:spcPts val="0"/>
              </a:spcAft>
              <a:buClr>
                <a:schemeClr val="accent1"/>
              </a:buClr>
              <a:buSzPts val="1400"/>
              <a:buChar char="●"/>
              <a:defRPr>
                <a:solidFill>
                  <a:schemeClr val="accent1"/>
                </a:solidFill>
                <a:highlight>
                  <a:schemeClr val="lt1"/>
                </a:highlight>
              </a:defRPr>
            </a:lvl4pPr>
            <a:lvl5pPr marL="2286000" lvl="4" indent="-317500" algn="l">
              <a:lnSpc>
                <a:spcPct val="115000"/>
              </a:lnSpc>
              <a:spcBef>
                <a:spcPts val="1600"/>
              </a:spcBef>
              <a:spcAft>
                <a:spcPts val="0"/>
              </a:spcAft>
              <a:buClr>
                <a:schemeClr val="accent1"/>
              </a:buClr>
              <a:buSzPts val="1400"/>
              <a:buChar char="○"/>
              <a:defRPr>
                <a:solidFill>
                  <a:schemeClr val="accent1"/>
                </a:solidFill>
                <a:highlight>
                  <a:schemeClr val="lt1"/>
                </a:highlight>
              </a:defRPr>
            </a:lvl5pPr>
            <a:lvl6pPr marL="2743200" lvl="5" indent="-317500" algn="l">
              <a:lnSpc>
                <a:spcPct val="115000"/>
              </a:lnSpc>
              <a:spcBef>
                <a:spcPts val="1600"/>
              </a:spcBef>
              <a:spcAft>
                <a:spcPts val="0"/>
              </a:spcAft>
              <a:buClr>
                <a:schemeClr val="accent1"/>
              </a:buClr>
              <a:buSzPts val="1400"/>
              <a:buChar char="■"/>
              <a:defRPr>
                <a:solidFill>
                  <a:schemeClr val="accent1"/>
                </a:solidFill>
                <a:highlight>
                  <a:schemeClr val="lt1"/>
                </a:highlight>
              </a:defRPr>
            </a:lvl6pPr>
            <a:lvl7pPr marL="3200400" lvl="6" indent="-317500" algn="l">
              <a:lnSpc>
                <a:spcPct val="115000"/>
              </a:lnSpc>
              <a:spcBef>
                <a:spcPts val="1600"/>
              </a:spcBef>
              <a:spcAft>
                <a:spcPts val="0"/>
              </a:spcAft>
              <a:buClr>
                <a:schemeClr val="accent1"/>
              </a:buClr>
              <a:buSzPts val="1400"/>
              <a:buChar char="●"/>
              <a:defRPr>
                <a:solidFill>
                  <a:schemeClr val="accent1"/>
                </a:solidFill>
                <a:highlight>
                  <a:schemeClr val="lt1"/>
                </a:highlight>
              </a:defRPr>
            </a:lvl7pPr>
            <a:lvl8pPr marL="3657600" lvl="7" indent="-317500" algn="l">
              <a:lnSpc>
                <a:spcPct val="115000"/>
              </a:lnSpc>
              <a:spcBef>
                <a:spcPts val="1600"/>
              </a:spcBef>
              <a:spcAft>
                <a:spcPts val="0"/>
              </a:spcAft>
              <a:buClr>
                <a:schemeClr val="accent1"/>
              </a:buClr>
              <a:buSzPts val="1400"/>
              <a:buChar char="○"/>
              <a:defRPr>
                <a:solidFill>
                  <a:schemeClr val="accent1"/>
                </a:solidFill>
                <a:highlight>
                  <a:schemeClr val="lt1"/>
                </a:highlight>
              </a:defRPr>
            </a:lvl8pPr>
            <a:lvl9pPr marL="4114800" lvl="8" indent="-317500" algn="l">
              <a:lnSpc>
                <a:spcPct val="115000"/>
              </a:lnSpc>
              <a:spcBef>
                <a:spcPts val="1600"/>
              </a:spcBef>
              <a:spcAft>
                <a:spcPts val="1600"/>
              </a:spcAft>
              <a:buClr>
                <a:schemeClr val="accent1"/>
              </a:buClr>
              <a:buSzPts val="1400"/>
              <a:buChar char="■"/>
              <a:defRPr>
                <a:solidFill>
                  <a:schemeClr val="accent1"/>
                </a:solidFill>
                <a:highlight>
                  <a:schemeClr val="lt1"/>
                </a:highlight>
              </a:defRPr>
            </a:lvl9pPr>
          </a:lstStyle>
          <a:p>
            <a:endParaRPr/>
          </a:p>
        </p:txBody>
      </p:sp>
      <p:sp>
        <p:nvSpPr>
          <p:cNvPr id="45" name="Google Shape;45;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rgbClr val="27B8CF"/>
        </a:solidFill>
        <a:effectLst/>
      </p:bgPr>
    </p:bg>
    <p:spTree>
      <p:nvGrpSpPr>
        <p:cNvPr id="1" name="Shape 5"/>
        <p:cNvGrpSpPr/>
        <p:nvPr/>
      </p:nvGrpSpPr>
      <p:grpSpPr>
        <a:xfrm>
          <a:off x="0" y="0"/>
          <a:ext cx="0" cy="0"/>
          <a:chOff x="0" y="0"/>
          <a:chExt cx="0" cy="0"/>
        </a:xfrm>
      </p:grpSpPr>
      <p:sp>
        <p:nvSpPr>
          <p:cNvPr id="6" name="Google Shape;6;p30"/>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1pPr>
            <a:lvl2pPr marR="0" lvl="1"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2pPr>
            <a:lvl3pPr marR="0" lvl="2"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3pPr>
            <a:lvl4pPr marR="0" lvl="3"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4pPr>
            <a:lvl5pPr marR="0" lvl="4"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5pPr>
            <a:lvl6pPr marR="0" lvl="5"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6pPr>
            <a:lvl7pPr marR="0" lvl="6"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7pPr>
            <a:lvl8pPr marR="0" lvl="7"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8pPr>
            <a:lvl9pPr marR="0" lvl="8"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9pPr>
          </a:lstStyle>
          <a:p>
            <a:endParaRPr/>
          </a:p>
        </p:txBody>
      </p:sp>
      <p:sp>
        <p:nvSpPr>
          <p:cNvPr id="7" name="Google Shape;7;p30"/>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Source Code Pro"/>
              <a:buChar char="●"/>
              <a:defRPr sz="1800" b="0" i="0" u="none" strike="noStrike" cap="none">
                <a:solidFill>
                  <a:schemeClr val="dk2"/>
                </a:solidFill>
                <a:latin typeface="Source Code Pro"/>
                <a:ea typeface="Source Code Pro"/>
                <a:cs typeface="Source Code Pro"/>
                <a:sym typeface="Source Code Pro"/>
              </a:defRPr>
            </a:lvl1pPr>
            <a:lvl2pPr marL="914400" marR="0" lvl="1" indent="-317500" algn="l" rtl="0">
              <a:lnSpc>
                <a:spcPct val="115000"/>
              </a:lnSpc>
              <a:spcBef>
                <a:spcPts val="160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2pPr>
            <a:lvl3pPr marL="1371600" marR="0" lvl="2" indent="-317500" algn="l" rtl="0">
              <a:lnSpc>
                <a:spcPct val="115000"/>
              </a:lnSpc>
              <a:spcBef>
                <a:spcPts val="160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3pPr>
            <a:lvl4pPr marL="1828800" marR="0" lvl="3" indent="-317500" algn="l" rtl="0">
              <a:lnSpc>
                <a:spcPct val="115000"/>
              </a:lnSpc>
              <a:spcBef>
                <a:spcPts val="160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4pPr>
            <a:lvl5pPr marL="2286000" marR="0" lvl="4" indent="-317500" algn="l" rtl="0">
              <a:lnSpc>
                <a:spcPct val="115000"/>
              </a:lnSpc>
              <a:spcBef>
                <a:spcPts val="160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5pPr>
            <a:lvl6pPr marL="2743200" marR="0" lvl="5" indent="-317500" algn="l" rtl="0">
              <a:lnSpc>
                <a:spcPct val="115000"/>
              </a:lnSpc>
              <a:spcBef>
                <a:spcPts val="160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6pPr>
            <a:lvl7pPr marL="3200400" marR="0" lvl="6" indent="-317500" algn="l" rtl="0">
              <a:lnSpc>
                <a:spcPct val="115000"/>
              </a:lnSpc>
              <a:spcBef>
                <a:spcPts val="160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7pPr>
            <a:lvl8pPr marL="3657600" marR="0" lvl="7" indent="-317500" algn="l" rtl="0">
              <a:lnSpc>
                <a:spcPct val="115000"/>
              </a:lnSpc>
              <a:spcBef>
                <a:spcPts val="160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8pPr>
            <a:lvl9pPr marL="4114800" marR="0" lvl="8" indent="-317500" algn="l" rtl="0">
              <a:lnSpc>
                <a:spcPct val="115000"/>
              </a:lnSpc>
              <a:spcBef>
                <a:spcPts val="1600"/>
              </a:spcBef>
              <a:spcAft>
                <a:spcPts val="160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9pPr>
          </a:lstStyle>
          <a:p>
            <a:endParaRPr/>
          </a:p>
        </p:txBody>
      </p:sp>
      <p:sp>
        <p:nvSpPr>
          <p:cNvPr id="8" name="Google Shape;8;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hyperlink" Target="http://www.youtube.com/watch?v=qCqZT2GOPlc"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8.gif"/></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yougov.co.uk/ratings/health/popularity/charities-organisations/al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hyperlink" Target="http://www.youtube.com/watch?v=qCqZT2GOPl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55" name="Google Shape;55;p1"/>
          <p:cNvSpPr/>
          <p:nvPr/>
        </p:nvSpPr>
        <p:spPr>
          <a:xfrm>
            <a:off x="0" y="4529022"/>
            <a:ext cx="91440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dirty="0">
                <a:solidFill>
                  <a:srgbClr val="00527D"/>
                </a:solidFill>
                <a:latin typeface="Arial"/>
                <a:ea typeface="Arial"/>
                <a:cs typeface="Arial"/>
                <a:sym typeface="Arial"/>
              </a:rPr>
              <a:t>Gesundheit und Wohlergehen</a:t>
            </a:r>
            <a:endParaRPr sz="3600" b="1" i="0" u="none" strike="noStrike" cap="none" dirty="0">
              <a:solidFill>
                <a:srgbClr val="00527D"/>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5"/>
          <p:cNvSpPr txBox="1"/>
          <p:nvPr/>
        </p:nvSpPr>
        <p:spPr>
          <a:xfrm>
            <a:off x="319500" y="4230575"/>
            <a:ext cx="8532900" cy="7449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1"/>
              </a:buClr>
              <a:buSzPts val="2400"/>
              <a:buFont typeface="Amatic SC"/>
              <a:buNone/>
            </a:pPr>
            <a:r>
              <a:rPr lang="en" sz="2400" b="1" i="0" u="none" strike="noStrike" cap="none" dirty="0">
                <a:solidFill>
                  <a:schemeClr val="accent1"/>
                </a:solidFill>
                <a:latin typeface="Amatic SC"/>
                <a:ea typeface="Amatic SC"/>
                <a:cs typeface="Amatic SC"/>
                <a:sym typeface="Amatic SC"/>
              </a:rPr>
              <a:t>Allgemeine Gesundheitsversorgung ist für</a:t>
            </a:r>
            <a:endParaRPr dirty="0"/>
          </a:p>
          <a:p>
            <a:pPr marL="0" marR="0" lvl="0" indent="0" algn="ctr" rtl="0">
              <a:lnSpc>
                <a:spcPct val="100000"/>
              </a:lnSpc>
              <a:spcBef>
                <a:spcPts val="0"/>
              </a:spcBef>
              <a:spcAft>
                <a:spcPts val="0"/>
              </a:spcAft>
              <a:buClr>
                <a:schemeClr val="accent1"/>
              </a:buClr>
              <a:buSzPts val="2400"/>
              <a:buFont typeface="Amatic SC"/>
              <a:buNone/>
            </a:pPr>
            <a:r>
              <a:rPr lang="en" sz="2400" b="1" i="0" u="none" strike="noStrike" cap="none" dirty="0">
                <a:solidFill>
                  <a:srgbClr val="FF0000"/>
                </a:solidFill>
                <a:latin typeface="Amatic SC"/>
                <a:ea typeface="Amatic SC"/>
                <a:cs typeface="Amatic SC"/>
                <a:sym typeface="Amatic SC"/>
              </a:rPr>
              <a:t>A Die Reichen|  B Die ARmen|  C </a:t>
            </a:r>
            <a:r>
              <a:rPr lang="en" sz="2400" b="1" i="0" u="none" strike="noStrike" cap="none" dirty="0">
                <a:solidFill>
                  <a:srgbClr val="FF0000"/>
                </a:solidFill>
                <a:highlight>
                  <a:srgbClr val="00FF00"/>
                </a:highlight>
                <a:latin typeface="Amatic SC"/>
                <a:ea typeface="Amatic SC"/>
                <a:cs typeface="Amatic SC"/>
                <a:sym typeface="Amatic SC"/>
              </a:rPr>
              <a:t>Jeden, Überall</a:t>
            </a:r>
            <a:endParaRPr dirty="0"/>
          </a:p>
        </p:txBody>
      </p:sp>
      <p:pic>
        <p:nvPicPr>
          <p:cNvPr id="123" name="Google Shape;123;p15"/>
          <p:cNvPicPr preferRelativeResize="0"/>
          <p:nvPr/>
        </p:nvPicPr>
        <p:blipFill rotWithShape="1">
          <a:blip r:embed="rId3">
            <a:alphaModFix/>
          </a:blip>
          <a:srcRect/>
          <a:stretch/>
        </p:blipFill>
        <p:spPr>
          <a:xfrm>
            <a:off x="433772" y="4328447"/>
            <a:ext cx="589925" cy="549150"/>
          </a:xfrm>
          <a:prstGeom prst="rect">
            <a:avLst/>
          </a:prstGeom>
          <a:noFill/>
          <a:ln>
            <a:noFill/>
          </a:ln>
        </p:spPr>
      </p:pic>
      <p:pic>
        <p:nvPicPr>
          <p:cNvPr id="124" name="Google Shape;124;p15">
            <a:hlinkClick r:id="rId4"/>
          </p:cNvPr>
          <p:cNvPicPr preferRelativeResize="0"/>
          <p:nvPr/>
        </p:nvPicPr>
        <p:blipFill rotWithShape="1">
          <a:blip r:embed="rId5">
            <a:alphaModFix/>
          </a:blip>
          <a:srcRect l="521"/>
          <a:stretch/>
        </p:blipFill>
        <p:spPr>
          <a:xfrm>
            <a:off x="1614149" y="198848"/>
            <a:ext cx="5943601" cy="3864759"/>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6"/>
          <p:cNvSpPr txBox="1">
            <a:spLocks noGrp="1"/>
          </p:cNvSpPr>
          <p:nvPr>
            <p:ph type="body" idx="1"/>
          </p:nvPr>
        </p:nvSpPr>
        <p:spPr>
          <a:xfrm>
            <a:off x="156875" y="4471150"/>
            <a:ext cx="8897400" cy="594000"/>
          </a:xfrm>
          <a:prstGeom prst="rect">
            <a:avLst/>
          </a:prstGeom>
          <a:solidFill>
            <a:srgbClr val="FFFF00"/>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400"/>
              <a:buNone/>
            </a:pPr>
            <a:r>
              <a:rPr lang="en" sz="2300"/>
              <a:t>Diskutiert das Bild in kleinen Gruppen.  Ihr könnt ein Wörterbuch zur Hilfe benutzen.</a:t>
            </a:r>
            <a:endParaRPr sz="2300"/>
          </a:p>
        </p:txBody>
      </p:sp>
      <p:pic>
        <p:nvPicPr>
          <p:cNvPr id="130" name="Google Shape;130;p16"/>
          <p:cNvPicPr preferRelativeResize="0"/>
          <p:nvPr/>
        </p:nvPicPr>
        <p:blipFill rotWithShape="1">
          <a:blip r:embed="rId3">
            <a:alphaModFix/>
          </a:blip>
          <a:srcRect/>
          <a:stretch/>
        </p:blipFill>
        <p:spPr>
          <a:xfrm>
            <a:off x="220175" y="4509367"/>
            <a:ext cx="575450" cy="517575"/>
          </a:xfrm>
          <a:prstGeom prst="rect">
            <a:avLst/>
          </a:prstGeom>
          <a:noFill/>
          <a:ln>
            <a:noFill/>
          </a:ln>
        </p:spPr>
      </p:pic>
      <p:pic>
        <p:nvPicPr>
          <p:cNvPr id="131" name="Google Shape;131;p16"/>
          <p:cNvPicPr preferRelativeResize="0"/>
          <p:nvPr/>
        </p:nvPicPr>
        <p:blipFill rotWithShape="1">
          <a:blip r:embed="rId4">
            <a:alphaModFix/>
          </a:blip>
          <a:srcRect/>
          <a:stretch/>
        </p:blipFill>
        <p:spPr>
          <a:xfrm>
            <a:off x="1107115" y="0"/>
            <a:ext cx="4443080" cy="4443080"/>
          </a:xfrm>
          <a:prstGeom prst="rect">
            <a:avLst/>
          </a:prstGeom>
          <a:noFill/>
          <a:ln>
            <a:noFill/>
          </a:ln>
        </p:spPr>
      </p:pic>
      <p:sp>
        <p:nvSpPr>
          <p:cNvPr id="132" name="Google Shape;132;p16"/>
          <p:cNvSpPr txBox="1"/>
          <p:nvPr/>
        </p:nvSpPr>
        <p:spPr>
          <a:xfrm>
            <a:off x="6145620" y="625298"/>
            <a:ext cx="2632210" cy="2554545"/>
          </a:xfrm>
          <a:prstGeom prst="rect">
            <a:avLst/>
          </a:prstGeom>
          <a:solidFill>
            <a:schemeClr val="lt1"/>
          </a:solidFill>
          <a:ln w="76200" cap="flat" cmpd="sng">
            <a:solidFill>
              <a:srgbClr val="FFFF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2000" b="1" i="0" u="none" strike="noStrike" cap="none" dirty="0">
                <a:solidFill>
                  <a:srgbClr val="000000"/>
                </a:solidFill>
                <a:latin typeface="Arial"/>
                <a:ea typeface="Arial"/>
                <a:cs typeface="Arial"/>
                <a:sym typeface="Arial"/>
              </a:rPr>
              <a:t>Mindestens die Hälfte der gesamten Weltbevölkerung hat immer noch keinen Zugang zu essentieller </a:t>
            </a:r>
            <a:r>
              <a:rPr lang="en" sz="2000" b="1" i="0" u="none" strike="noStrike" cap="none" dirty="0" smtClean="0">
                <a:solidFill>
                  <a:srgbClr val="000000"/>
                </a:solidFill>
                <a:latin typeface="Arial"/>
                <a:ea typeface="Arial"/>
                <a:cs typeface="Arial"/>
                <a:sym typeface="Arial"/>
              </a:rPr>
              <a:t>Gesundheitsversor-gung</a:t>
            </a:r>
            <a:r>
              <a:rPr lang="en" sz="2000" b="1" i="0" u="none" strike="noStrike" cap="none" dirty="0">
                <a:solidFill>
                  <a:srgbClr val="000000"/>
                </a:solidFill>
                <a:latin typeface="Arial"/>
                <a:ea typeface="Arial"/>
                <a:cs typeface="Arial"/>
                <a:sym typeface="Arial"/>
              </a:rPr>
              <a:t>.</a:t>
            </a:r>
            <a:endParaRP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7"/>
          <p:cNvSpPr txBox="1">
            <a:spLocks noGrp="1"/>
          </p:cNvSpPr>
          <p:nvPr>
            <p:ph type="title"/>
          </p:nvPr>
        </p:nvSpPr>
        <p:spPr>
          <a:xfrm>
            <a:off x="4258748" y="76149"/>
            <a:ext cx="4000500" cy="446700"/>
          </a:xfrm>
          <a:prstGeom prst="rect">
            <a:avLst/>
          </a:prstGeom>
          <a:solidFill>
            <a:srgbClr val="FFFF00"/>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4200"/>
              <a:buNone/>
            </a:pPr>
            <a:r>
              <a:rPr lang="en" sz="1400" dirty="0">
                <a:latin typeface="Arial"/>
                <a:ea typeface="Arial"/>
                <a:cs typeface="Arial"/>
                <a:sym typeface="Arial"/>
              </a:rPr>
              <a:t>Finde die </a:t>
            </a:r>
            <a:r>
              <a:rPr lang="en" sz="1400" dirty="0" smtClean="0">
                <a:latin typeface="Arial"/>
                <a:ea typeface="Arial"/>
                <a:cs typeface="Arial"/>
                <a:sym typeface="Arial"/>
              </a:rPr>
              <a:t>Paare.</a:t>
            </a:r>
            <a:endParaRPr sz="1400" dirty="0">
              <a:latin typeface="Arial"/>
              <a:ea typeface="Arial"/>
              <a:cs typeface="Arial"/>
              <a:sym typeface="Arial"/>
            </a:endParaRPr>
          </a:p>
          <a:p>
            <a:pPr marL="0" lvl="0" indent="0" algn="ctr" rtl="0">
              <a:lnSpc>
                <a:spcPct val="100000"/>
              </a:lnSpc>
              <a:spcBef>
                <a:spcPts val="0"/>
              </a:spcBef>
              <a:spcAft>
                <a:spcPts val="0"/>
              </a:spcAft>
              <a:buSzPts val="4200"/>
              <a:buNone/>
            </a:pPr>
            <a:endParaRPr sz="3000" dirty="0"/>
          </a:p>
          <a:p>
            <a:pPr marL="0" lvl="0" indent="0" algn="ctr" rtl="0">
              <a:lnSpc>
                <a:spcPct val="100000"/>
              </a:lnSpc>
              <a:spcBef>
                <a:spcPts val="0"/>
              </a:spcBef>
              <a:spcAft>
                <a:spcPts val="0"/>
              </a:spcAft>
              <a:buSzPts val="4200"/>
              <a:buNone/>
            </a:pPr>
            <a:endParaRPr sz="3000" dirty="0"/>
          </a:p>
        </p:txBody>
      </p:sp>
      <p:pic>
        <p:nvPicPr>
          <p:cNvPr id="138" name="Google Shape;138;p17"/>
          <p:cNvPicPr preferRelativeResize="0"/>
          <p:nvPr/>
        </p:nvPicPr>
        <p:blipFill rotWithShape="1">
          <a:blip r:embed="rId3">
            <a:alphaModFix/>
          </a:blip>
          <a:srcRect/>
          <a:stretch/>
        </p:blipFill>
        <p:spPr>
          <a:xfrm>
            <a:off x="4395825" y="137800"/>
            <a:ext cx="352350" cy="328000"/>
          </a:xfrm>
          <a:prstGeom prst="rect">
            <a:avLst/>
          </a:prstGeom>
          <a:noFill/>
          <a:ln>
            <a:noFill/>
          </a:ln>
        </p:spPr>
      </p:pic>
      <p:pic>
        <p:nvPicPr>
          <p:cNvPr id="139" name="Google Shape;139;p17"/>
          <p:cNvPicPr preferRelativeResize="0"/>
          <p:nvPr/>
        </p:nvPicPr>
        <p:blipFill rotWithShape="1">
          <a:blip r:embed="rId4">
            <a:alphaModFix/>
          </a:blip>
          <a:srcRect/>
          <a:stretch/>
        </p:blipFill>
        <p:spPr>
          <a:xfrm>
            <a:off x="4924853" y="136013"/>
            <a:ext cx="352350" cy="316913"/>
          </a:xfrm>
          <a:prstGeom prst="rect">
            <a:avLst/>
          </a:prstGeom>
          <a:noFill/>
          <a:ln>
            <a:noFill/>
          </a:ln>
        </p:spPr>
      </p:pic>
      <p:pic>
        <p:nvPicPr>
          <p:cNvPr id="140" name="Google Shape;140;p17"/>
          <p:cNvPicPr preferRelativeResize="0"/>
          <p:nvPr/>
        </p:nvPicPr>
        <p:blipFill rotWithShape="1">
          <a:blip r:embed="rId5">
            <a:alphaModFix/>
          </a:blip>
          <a:srcRect/>
          <a:stretch/>
        </p:blipFill>
        <p:spPr>
          <a:xfrm>
            <a:off x="0" y="-10288"/>
            <a:ext cx="3636336" cy="5153787"/>
          </a:xfrm>
          <a:prstGeom prst="rect">
            <a:avLst/>
          </a:prstGeom>
          <a:noFill/>
          <a:ln>
            <a:noFill/>
          </a:ln>
        </p:spPr>
      </p:pic>
      <p:sp>
        <p:nvSpPr>
          <p:cNvPr id="142" name="Google Shape;142;p17"/>
          <p:cNvSpPr/>
          <p:nvPr/>
        </p:nvSpPr>
        <p:spPr>
          <a:xfrm>
            <a:off x="3285636" y="1161103"/>
            <a:ext cx="350700" cy="205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143" name="Google Shape;143;p17"/>
          <p:cNvSpPr/>
          <p:nvPr/>
        </p:nvSpPr>
        <p:spPr>
          <a:xfrm>
            <a:off x="855602" y="2234992"/>
            <a:ext cx="350700" cy="205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sp>
        <p:nvSpPr>
          <p:cNvPr id="144" name="Google Shape;144;p17"/>
          <p:cNvSpPr/>
          <p:nvPr/>
        </p:nvSpPr>
        <p:spPr>
          <a:xfrm>
            <a:off x="2089154" y="2234992"/>
            <a:ext cx="350700" cy="205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sp>
        <p:nvSpPr>
          <p:cNvPr id="145" name="Google Shape;145;p17"/>
          <p:cNvSpPr/>
          <p:nvPr/>
        </p:nvSpPr>
        <p:spPr>
          <a:xfrm>
            <a:off x="3237878" y="2234992"/>
            <a:ext cx="350700" cy="205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4</a:t>
            </a:r>
            <a:endParaRPr sz="1400" b="0" i="0" u="none" strike="noStrike" cap="none">
              <a:solidFill>
                <a:srgbClr val="000000"/>
              </a:solidFill>
              <a:latin typeface="Arial"/>
              <a:ea typeface="Arial"/>
              <a:cs typeface="Arial"/>
              <a:sym typeface="Arial"/>
            </a:endParaRPr>
          </a:p>
        </p:txBody>
      </p:sp>
      <p:sp>
        <p:nvSpPr>
          <p:cNvPr id="146" name="Google Shape;146;p17"/>
          <p:cNvSpPr/>
          <p:nvPr/>
        </p:nvSpPr>
        <p:spPr>
          <a:xfrm>
            <a:off x="855602" y="3586495"/>
            <a:ext cx="350700" cy="205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5</a:t>
            </a:r>
            <a:endParaRPr sz="1400" b="0" i="0" u="none" strike="noStrike" cap="none">
              <a:solidFill>
                <a:srgbClr val="000000"/>
              </a:solidFill>
              <a:latin typeface="Arial"/>
              <a:ea typeface="Arial"/>
              <a:cs typeface="Arial"/>
              <a:sym typeface="Arial"/>
            </a:endParaRPr>
          </a:p>
        </p:txBody>
      </p:sp>
      <p:sp>
        <p:nvSpPr>
          <p:cNvPr id="147" name="Google Shape;147;p17"/>
          <p:cNvSpPr/>
          <p:nvPr/>
        </p:nvSpPr>
        <p:spPr>
          <a:xfrm>
            <a:off x="3237878" y="4583022"/>
            <a:ext cx="350700" cy="205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6</a:t>
            </a:r>
            <a:endParaRPr sz="1400" b="0" i="0" u="none" strike="noStrike" cap="none">
              <a:solidFill>
                <a:srgbClr val="000000"/>
              </a:solidFill>
              <a:latin typeface="Arial"/>
              <a:ea typeface="Arial"/>
              <a:cs typeface="Arial"/>
              <a:sym typeface="Arial"/>
            </a:endParaRPr>
          </a:p>
        </p:txBody>
      </p:sp>
      <p:sp>
        <p:nvSpPr>
          <p:cNvPr id="14" name="Google Shape;156;p18"/>
          <p:cNvSpPr txBox="1">
            <a:spLocks/>
          </p:cNvSpPr>
          <p:nvPr/>
        </p:nvSpPr>
        <p:spPr>
          <a:xfrm>
            <a:off x="3827721" y="582713"/>
            <a:ext cx="5316279" cy="4359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Source Code Pro"/>
              <a:buChar char="●"/>
              <a:defRPr sz="1800" b="0" i="0" u="none" strike="noStrike" cap="none">
                <a:solidFill>
                  <a:schemeClr val="dk2"/>
                </a:solidFill>
                <a:latin typeface="Source Code Pro"/>
                <a:ea typeface="Source Code Pro"/>
                <a:cs typeface="Source Code Pro"/>
                <a:sym typeface="Source Code Pro"/>
              </a:defRPr>
            </a:lvl1pPr>
            <a:lvl2pPr marL="914400" marR="0" lvl="1" indent="-317500" algn="l" rtl="0">
              <a:lnSpc>
                <a:spcPct val="115000"/>
              </a:lnSpc>
              <a:spcBef>
                <a:spcPts val="160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2pPr>
            <a:lvl3pPr marL="1371600" marR="0" lvl="2" indent="-317500" algn="l" rtl="0">
              <a:lnSpc>
                <a:spcPct val="115000"/>
              </a:lnSpc>
              <a:spcBef>
                <a:spcPts val="160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3pPr>
            <a:lvl4pPr marL="1828800" marR="0" lvl="3" indent="-317500" algn="l" rtl="0">
              <a:lnSpc>
                <a:spcPct val="115000"/>
              </a:lnSpc>
              <a:spcBef>
                <a:spcPts val="160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4pPr>
            <a:lvl5pPr marL="2286000" marR="0" lvl="4" indent="-317500" algn="l" rtl="0">
              <a:lnSpc>
                <a:spcPct val="115000"/>
              </a:lnSpc>
              <a:spcBef>
                <a:spcPts val="160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5pPr>
            <a:lvl6pPr marL="2743200" marR="0" lvl="5" indent="-317500" algn="l" rtl="0">
              <a:lnSpc>
                <a:spcPct val="115000"/>
              </a:lnSpc>
              <a:spcBef>
                <a:spcPts val="160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6pPr>
            <a:lvl7pPr marL="3200400" marR="0" lvl="6" indent="-317500" algn="l" rtl="0">
              <a:lnSpc>
                <a:spcPct val="115000"/>
              </a:lnSpc>
              <a:spcBef>
                <a:spcPts val="160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7pPr>
            <a:lvl8pPr marL="3657600" marR="0" lvl="7" indent="-317500" algn="l" rtl="0">
              <a:lnSpc>
                <a:spcPct val="115000"/>
              </a:lnSpc>
              <a:spcBef>
                <a:spcPts val="1600"/>
              </a:spcBef>
              <a:spcAft>
                <a:spcPts val="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8pPr>
            <a:lvl9pPr marL="4114800" marR="0" lvl="8" indent="-317500" algn="l" rtl="0">
              <a:lnSpc>
                <a:spcPct val="115000"/>
              </a:lnSpc>
              <a:spcBef>
                <a:spcPts val="1600"/>
              </a:spcBef>
              <a:spcAft>
                <a:spcPts val="1600"/>
              </a:spcAft>
              <a:buClr>
                <a:schemeClr val="dk2"/>
              </a:buClr>
              <a:buSzPts val="1400"/>
              <a:buFont typeface="Source Code Pro"/>
              <a:buChar char="■"/>
              <a:defRPr sz="1400" b="0" i="0" u="none" strike="noStrike" cap="none">
                <a:solidFill>
                  <a:schemeClr val="dk2"/>
                </a:solidFill>
                <a:latin typeface="Source Code Pro"/>
                <a:ea typeface="Source Code Pro"/>
                <a:cs typeface="Source Code Pro"/>
                <a:sym typeface="Source Code Pro"/>
              </a:defRPr>
            </a:lvl9pPr>
          </a:lstStyle>
          <a:p>
            <a:pPr marL="0" indent="0">
              <a:spcBef>
                <a:spcPts val="1600"/>
              </a:spcBef>
              <a:buFont typeface="Source Code Pro"/>
              <a:buNone/>
            </a:pPr>
            <a:r>
              <a:rPr lang="de-DE" sz="1400" dirty="0" smtClean="0">
                <a:solidFill>
                  <a:srgbClr val="00527D"/>
                </a:solidFill>
                <a:latin typeface="Arial"/>
                <a:ea typeface="Arial"/>
                <a:cs typeface="Arial"/>
                <a:sym typeface="Arial"/>
              </a:rPr>
              <a:t>A und Zugang zu Medikamenten und Impfstoffen</a:t>
            </a:r>
            <a:endParaRPr lang="de-DE" sz="1400" dirty="0" smtClean="0">
              <a:solidFill>
                <a:srgbClr val="00527D"/>
              </a:solidFill>
              <a:highlight>
                <a:srgbClr val="FFFF00"/>
              </a:highlight>
              <a:latin typeface="Arial"/>
              <a:ea typeface="Arial"/>
              <a:cs typeface="Arial"/>
              <a:sym typeface="Arial"/>
            </a:endParaRPr>
          </a:p>
          <a:p>
            <a:pPr marL="0" indent="0">
              <a:spcBef>
                <a:spcPts val="1600"/>
              </a:spcBef>
              <a:buFont typeface="Source Code Pro"/>
              <a:buNone/>
            </a:pPr>
            <a:r>
              <a:rPr lang="de-DE" sz="1400" dirty="0" smtClean="0">
                <a:solidFill>
                  <a:srgbClr val="00527D"/>
                </a:solidFill>
                <a:latin typeface="Arial"/>
                <a:ea typeface="Arial"/>
                <a:cs typeface="Arial"/>
                <a:sym typeface="Arial"/>
              </a:rPr>
              <a:t>B ohne eine finanzielle Notlage zu befürchten.</a:t>
            </a:r>
            <a:endParaRPr lang="de-DE" sz="1400" dirty="0" smtClean="0">
              <a:solidFill>
                <a:srgbClr val="00527D"/>
              </a:solidFill>
              <a:highlight>
                <a:srgbClr val="FFFF00"/>
              </a:highlight>
              <a:latin typeface="Arial"/>
              <a:ea typeface="Arial"/>
              <a:cs typeface="Arial"/>
              <a:sym typeface="Arial"/>
            </a:endParaRPr>
          </a:p>
          <a:p>
            <a:pPr marL="0" indent="0">
              <a:spcBef>
                <a:spcPts val="1600"/>
              </a:spcBef>
              <a:buFont typeface="Source Code Pro"/>
              <a:buNone/>
            </a:pPr>
            <a:r>
              <a:rPr lang="de-DE" sz="1400" dirty="0" smtClean="0">
                <a:solidFill>
                  <a:srgbClr val="00527D"/>
                </a:solidFill>
                <a:latin typeface="Arial"/>
                <a:ea typeface="Arial"/>
                <a:cs typeface="Arial"/>
                <a:sym typeface="Arial"/>
              </a:rPr>
              <a:t>C qualifizierte Fachkräfte in der Krankenversorgung</a:t>
            </a:r>
            <a:endParaRPr lang="de-DE" sz="1400" dirty="0" smtClean="0">
              <a:solidFill>
                <a:srgbClr val="00527D"/>
              </a:solidFill>
              <a:highlight>
                <a:srgbClr val="FFFF00"/>
              </a:highlight>
              <a:latin typeface="Arial"/>
              <a:ea typeface="Arial"/>
              <a:cs typeface="Arial"/>
              <a:sym typeface="Arial"/>
            </a:endParaRPr>
          </a:p>
          <a:p>
            <a:pPr marL="0" indent="0">
              <a:spcBef>
                <a:spcPts val="1600"/>
              </a:spcBef>
              <a:buFont typeface="Source Code Pro"/>
              <a:buNone/>
            </a:pPr>
            <a:r>
              <a:rPr lang="de-DE" sz="1400" dirty="0" smtClean="0">
                <a:solidFill>
                  <a:srgbClr val="00527D"/>
                </a:solidFill>
                <a:latin typeface="Arial"/>
                <a:ea typeface="Arial"/>
                <a:cs typeface="Arial"/>
                <a:sym typeface="Arial"/>
              </a:rPr>
              <a:t>D alle Menschen haben Zugang zu qualitativ hochwertiger Gesundheitsversorgung, die sie benötigen, inklusive... </a:t>
            </a:r>
            <a:endParaRPr lang="de-DE" sz="1400" dirty="0" smtClean="0">
              <a:solidFill>
                <a:srgbClr val="00527D"/>
              </a:solidFill>
              <a:highlight>
                <a:srgbClr val="FFFF00"/>
              </a:highlight>
              <a:latin typeface="Arial"/>
              <a:ea typeface="Arial"/>
              <a:cs typeface="Arial"/>
              <a:sym typeface="Arial"/>
            </a:endParaRPr>
          </a:p>
          <a:p>
            <a:pPr marL="0" indent="0">
              <a:spcBef>
                <a:spcPts val="1600"/>
              </a:spcBef>
              <a:buFont typeface="Source Code Pro"/>
              <a:buNone/>
            </a:pPr>
            <a:r>
              <a:rPr lang="de-DE" sz="1400" dirty="0" smtClean="0">
                <a:solidFill>
                  <a:srgbClr val="00527D"/>
                </a:solidFill>
                <a:latin typeface="Arial"/>
                <a:ea typeface="Arial"/>
                <a:cs typeface="Arial"/>
                <a:sym typeface="Arial"/>
              </a:rPr>
              <a:t>E wann und wo sie benötigt werden,</a:t>
            </a:r>
            <a:endParaRPr lang="de-DE" sz="1400" dirty="0" smtClean="0">
              <a:solidFill>
                <a:srgbClr val="00527D"/>
              </a:solidFill>
              <a:highlight>
                <a:srgbClr val="FFFF00"/>
              </a:highlight>
              <a:latin typeface="Arial"/>
              <a:ea typeface="Arial"/>
              <a:cs typeface="Arial"/>
              <a:sym typeface="Arial"/>
            </a:endParaRPr>
          </a:p>
          <a:p>
            <a:pPr marL="0" indent="0">
              <a:spcBef>
                <a:spcPts val="1600"/>
              </a:spcBef>
              <a:buFont typeface="Source Code Pro"/>
              <a:buNone/>
            </a:pPr>
            <a:r>
              <a:rPr lang="de-DE" sz="1400" dirty="0" smtClean="0">
                <a:solidFill>
                  <a:srgbClr val="00527D"/>
                </a:solidFill>
                <a:latin typeface="Arial"/>
                <a:ea typeface="Arial"/>
                <a:cs typeface="Arial"/>
                <a:sym typeface="Arial"/>
              </a:rPr>
              <a:t>F sichere Behandlung </a:t>
            </a:r>
            <a:endParaRPr lang="de-DE" sz="1400" dirty="0">
              <a:solidFill>
                <a:srgbClr val="00527D"/>
              </a:solidFill>
              <a:highlight>
                <a:srgbClr val="FFFF00"/>
              </a:highlight>
              <a:latin typeface="Amatic SC"/>
              <a:ea typeface="Amatic SC"/>
              <a:cs typeface="Amatic SC"/>
              <a:sym typeface="Amatic SC"/>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8"/>
          <p:cNvSpPr txBox="1">
            <a:spLocks noGrp="1"/>
          </p:cNvSpPr>
          <p:nvPr>
            <p:ph type="title"/>
          </p:nvPr>
        </p:nvSpPr>
        <p:spPr>
          <a:xfrm>
            <a:off x="4258748" y="76149"/>
            <a:ext cx="4000500" cy="446700"/>
          </a:xfrm>
          <a:prstGeom prst="rect">
            <a:avLst/>
          </a:prstGeom>
          <a:solidFill>
            <a:srgbClr val="FFFF00"/>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4200"/>
              <a:buNone/>
            </a:pPr>
            <a:r>
              <a:rPr lang="en" sz="1400" dirty="0">
                <a:latin typeface="Arial"/>
                <a:ea typeface="Arial"/>
                <a:cs typeface="Arial"/>
                <a:sym typeface="Arial"/>
              </a:rPr>
              <a:t>Finde die </a:t>
            </a:r>
            <a:r>
              <a:rPr lang="en" sz="1400" dirty="0" smtClean="0">
                <a:latin typeface="Arial"/>
                <a:ea typeface="Arial"/>
                <a:cs typeface="Arial"/>
                <a:sym typeface="Arial"/>
              </a:rPr>
              <a:t>Paare.</a:t>
            </a:r>
            <a:endParaRPr sz="1400" dirty="0">
              <a:latin typeface="Arial"/>
              <a:ea typeface="Arial"/>
              <a:cs typeface="Arial"/>
              <a:sym typeface="Arial"/>
            </a:endParaRPr>
          </a:p>
          <a:p>
            <a:pPr marL="0" lvl="0" indent="0" algn="ctr" rtl="0">
              <a:lnSpc>
                <a:spcPct val="100000"/>
              </a:lnSpc>
              <a:spcBef>
                <a:spcPts val="0"/>
              </a:spcBef>
              <a:spcAft>
                <a:spcPts val="0"/>
              </a:spcAft>
              <a:buSzPts val="4200"/>
              <a:buNone/>
            </a:pPr>
            <a:endParaRPr sz="3000" dirty="0"/>
          </a:p>
          <a:p>
            <a:pPr marL="0" lvl="0" indent="0" algn="ctr" rtl="0">
              <a:lnSpc>
                <a:spcPct val="100000"/>
              </a:lnSpc>
              <a:spcBef>
                <a:spcPts val="0"/>
              </a:spcBef>
              <a:spcAft>
                <a:spcPts val="0"/>
              </a:spcAft>
              <a:buSzPts val="4200"/>
              <a:buNone/>
            </a:pPr>
            <a:endParaRPr sz="3000" dirty="0"/>
          </a:p>
        </p:txBody>
      </p:sp>
      <p:pic>
        <p:nvPicPr>
          <p:cNvPr id="153" name="Google Shape;153;p18"/>
          <p:cNvPicPr preferRelativeResize="0"/>
          <p:nvPr/>
        </p:nvPicPr>
        <p:blipFill rotWithShape="1">
          <a:blip r:embed="rId3">
            <a:alphaModFix/>
          </a:blip>
          <a:srcRect/>
          <a:stretch/>
        </p:blipFill>
        <p:spPr>
          <a:xfrm>
            <a:off x="4395825" y="137800"/>
            <a:ext cx="352350" cy="328000"/>
          </a:xfrm>
          <a:prstGeom prst="rect">
            <a:avLst/>
          </a:prstGeom>
          <a:noFill/>
          <a:ln>
            <a:noFill/>
          </a:ln>
        </p:spPr>
      </p:pic>
      <p:pic>
        <p:nvPicPr>
          <p:cNvPr id="154" name="Google Shape;154;p18"/>
          <p:cNvPicPr preferRelativeResize="0"/>
          <p:nvPr/>
        </p:nvPicPr>
        <p:blipFill rotWithShape="1">
          <a:blip r:embed="rId4">
            <a:alphaModFix/>
          </a:blip>
          <a:srcRect/>
          <a:stretch/>
        </p:blipFill>
        <p:spPr>
          <a:xfrm>
            <a:off x="4924853" y="136013"/>
            <a:ext cx="352350" cy="316913"/>
          </a:xfrm>
          <a:prstGeom prst="rect">
            <a:avLst/>
          </a:prstGeom>
          <a:noFill/>
          <a:ln>
            <a:noFill/>
          </a:ln>
        </p:spPr>
      </p:pic>
      <p:pic>
        <p:nvPicPr>
          <p:cNvPr id="155" name="Google Shape;155;p18"/>
          <p:cNvPicPr preferRelativeResize="0"/>
          <p:nvPr/>
        </p:nvPicPr>
        <p:blipFill rotWithShape="1">
          <a:blip r:embed="rId5">
            <a:alphaModFix/>
          </a:blip>
          <a:srcRect/>
          <a:stretch/>
        </p:blipFill>
        <p:spPr>
          <a:xfrm>
            <a:off x="0" y="-10288"/>
            <a:ext cx="3636336" cy="5153787"/>
          </a:xfrm>
          <a:prstGeom prst="rect">
            <a:avLst/>
          </a:prstGeom>
          <a:noFill/>
          <a:ln>
            <a:noFill/>
          </a:ln>
        </p:spPr>
      </p:pic>
      <p:sp>
        <p:nvSpPr>
          <p:cNvPr id="156" name="Google Shape;156;p18"/>
          <p:cNvSpPr txBox="1">
            <a:spLocks noGrp="1"/>
          </p:cNvSpPr>
          <p:nvPr>
            <p:ph type="body" idx="1"/>
          </p:nvPr>
        </p:nvSpPr>
        <p:spPr>
          <a:xfrm>
            <a:off x="3827721" y="582713"/>
            <a:ext cx="5316279" cy="4359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SzPts val="1800"/>
              <a:buNone/>
            </a:pPr>
            <a:r>
              <a:rPr lang="en" sz="1400" dirty="0">
                <a:solidFill>
                  <a:srgbClr val="00527D"/>
                </a:solidFill>
                <a:latin typeface="Arial"/>
                <a:ea typeface="Arial"/>
                <a:cs typeface="Arial"/>
                <a:sym typeface="Arial"/>
              </a:rPr>
              <a:t>A und Zugang zu Medikamenten und Impfstoffen </a:t>
            </a:r>
            <a:r>
              <a:rPr lang="en" sz="1400" dirty="0">
                <a:solidFill>
                  <a:srgbClr val="00527D"/>
                </a:solidFill>
                <a:highlight>
                  <a:srgbClr val="FFFF00"/>
                </a:highlight>
                <a:latin typeface="Arial"/>
                <a:ea typeface="Arial"/>
                <a:cs typeface="Arial"/>
                <a:sym typeface="Arial"/>
              </a:rPr>
              <a:t>= 4</a:t>
            </a:r>
            <a:endParaRPr sz="1400" dirty="0">
              <a:solidFill>
                <a:srgbClr val="00527D"/>
              </a:solidFill>
              <a:highlight>
                <a:srgbClr val="FFFF00"/>
              </a:highlight>
              <a:latin typeface="Arial"/>
              <a:ea typeface="Arial"/>
              <a:cs typeface="Arial"/>
              <a:sym typeface="Arial"/>
            </a:endParaRPr>
          </a:p>
          <a:p>
            <a:pPr marL="0" lvl="0" indent="0" algn="l" rtl="0">
              <a:lnSpc>
                <a:spcPct val="115000"/>
              </a:lnSpc>
              <a:spcBef>
                <a:spcPts val="1600"/>
              </a:spcBef>
              <a:spcAft>
                <a:spcPts val="0"/>
              </a:spcAft>
              <a:buSzPts val="1800"/>
              <a:buNone/>
            </a:pPr>
            <a:r>
              <a:rPr lang="en" sz="1400" dirty="0">
                <a:solidFill>
                  <a:srgbClr val="00527D"/>
                </a:solidFill>
                <a:latin typeface="Arial"/>
                <a:ea typeface="Arial"/>
                <a:cs typeface="Arial"/>
                <a:sym typeface="Arial"/>
              </a:rPr>
              <a:t>B ohne eine finanzielle Notlage zu befürchten. </a:t>
            </a:r>
            <a:r>
              <a:rPr lang="en" sz="1400" dirty="0">
                <a:solidFill>
                  <a:srgbClr val="00527D"/>
                </a:solidFill>
                <a:highlight>
                  <a:srgbClr val="FFFF00"/>
                </a:highlight>
                <a:latin typeface="Arial"/>
                <a:ea typeface="Arial"/>
                <a:cs typeface="Arial"/>
                <a:sym typeface="Arial"/>
              </a:rPr>
              <a:t>= 6</a:t>
            </a:r>
            <a:endParaRPr sz="1400" dirty="0">
              <a:solidFill>
                <a:srgbClr val="00527D"/>
              </a:solidFill>
              <a:highlight>
                <a:srgbClr val="FFFF00"/>
              </a:highlight>
              <a:latin typeface="Arial"/>
              <a:ea typeface="Arial"/>
              <a:cs typeface="Arial"/>
              <a:sym typeface="Arial"/>
            </a:endParaRPr>
          </a:p>
          <a:p>
            <a:pPr marL="0" lvl="0" indent="0" algn="l" rtl="0">
              <a:lnSpc>
                <a:spcPct val="115000"/>
              </a:lnSpc>
              <a:spcBef>
                <a:spcPts val="1600"/>
              </a:spcBef>
              <a:spcAft>
                <a:spcPts val="0"/>
              </a:spcAft>
              <a:buSzPts val="1800"/>
              <a:buNone/>
            </a:pPr>
            <a:r>
              <a:rPr lang="en" sz="1400" dirty="0">
                <a:solidFill>
                  <a:srgbClr val="00527D"/>
                </a:solidFill>
                <a:latin typeface="Arial"/>
                <a:ea typeface="Arial"/>
                <a:cs typeface="Arial"/>
                <a:sym typeface="Arial"/>
              </a:rPr>
              <a:t>C qualifizierte Fachkräfte in der Krankenversorgung </a:t>
            </a:r>
            <a:r>
              <a:rPr lang="en" sz="1400" dirty="0">
                <a:solidFill>
                  <a:srgbClr val="00527D"/>
                </a:solidFill>
                <a:highlight>
                  <a:srgbClr val="FFFF00"/>
                </a:highlight>
                <a:latin typeface="Arial"/>
                <a:ea typeface="Arial"/>
                <a:cs typeface="Arial"/>
                <a:sym typeface="Arial"/>
              </a:rPr>
              <a:t>=2</a:t>
            </a:r>
            <a:endParaRPr sz="1400" dirty="0">
              <a:solidFill>
                <a:srgbClr val="00527D"/>
              </a:solidFill>
              <a:highlight>
                <a:srgbClr val="FFFF00"/>
              </a:highlight>
              <a:latin typeface="Arial"/>
              <a:ea typeface="Arial"/>
              <a:cs typeface="Arial"/>
              <a:sym typeface="Arial"/>
            </a:endParaRPr>
          </a:p>
          <a:p>
            <a:pPr marL="0" lvl="0" indent="0" algn="l" rtl="0">
              <a:lnSpc>
                <a:spcPct val="115000"/>
              </a:lnSpc>
              <a:spcBef>
                <a:spcPts val="1600"/>
              </a:spcBef>
              <a:spcAft>
                <a:spcPts val="0"/>
              </a:spcAft>
              <a:buSzPts val="1800"/>
              <a:buNone/>
            </a:pPr>
            <a:r>
              <a:rPr lang="en" sz="1400" dirty="0">
                <a:solidFill>
                  <a:srgbClr val="00527D"/>
                </a:solidFill>
                <a:latin typeface="Arial"/>
                <a:ea typeface="Arial"/>
                <a:cs typeface="Arial"/>
                <a:sym typeface="Arial"/>
              </a:rPr>
              <a:t>D alle Menschen haben Zugang zu qualitativ hochwertiger Gesundheitsversorgung, die sie benötigen, inklusive...  </a:t>
            </a:r>
            <a:r>
              <a:rPr lang="en" sz="1400" dirty="0">
                <a:solidFill>
                  <a:srgbClr val="00527D"/>
                </a:solidFill>
                <a:highlight>
                  <a:srgbClr val="FFFF00"/>
                </a:highlight>
                <a:latin typeface="Arial"/>
                <a:ea typeface="Arial"/>
                <a:cs typeface="Arial"/>
                <a:sym typeface="Arial"/>
              </a:rPr>
              <a:t>=1</a:t>
            </a:r>
            <a:endParaRPr sz="1400" dirty="0">
              <a:solidFill>
                <a:srgbClr val="00527D"/>
              </a:solidFill>
              <a:highlight>
                <a:srgbClr val="FFFF00"/>
              </a:highlight>
              <a:latin typeface="Arial"/>
              <a:ea typeface="Arial"/>
              <a:cs typeface="Arial"/>
              <a:sym typeface="Arial"/>
            </a:endParaRPr>
          </a:p>
          <a:p>
            <a:pPr marL="0" lvl="0" indent="0" algn="l" rtl="0">
              <a:lnSpc>
                <a:spcPct val="115000"/>
              </a:lnSpc>
              <a:spcBef>
                <a:spcPts val="1600"/>
              </a:spcBef>
              <a:spcAft>
                <a:spcPts val="0"/>
              </a:spcAft>
              <a:buSzPts val="1800"/>
              <a:buNone/>
            </a:pPr>
            <a:r>
              <a:rPr lang="en" sz="1400" dirty="0">
                <a:solidFill>
                  <a:srgbClr val="00527D"/>
                </a:solidFill>
                <a:latin typeface="Arial"/>
                <a:ea typeface="Arial"/>
                <a:cs typeface="Arial"/>
                <a:sym typeface="Arial"/>
              </a:rPr>
              <a:t>E wann und wo sie benötigt werden, </a:t>
            </a:r>
            <a:r>
              <a:rPr lang="en" sz="1400" dirty="0">
                <a:solidFill>
                  <a:srgbClr val="00527D"/>
                </a:solidFill>
                <a:highlight>
                  <a:srgbClr val="FFFF00"/>
                </a:highlight>
                <a:latin typeface="Arial"/>
                <a:ea typeface="Arial"/>
                <a:cs typeface="Arial"/>
                <a:sym typeface="Arial"/>
              </a:rPr>
              <a:t>= 5</a:t>
            </a:r>
            <a:endParaRPr sz="1400" dirty="0">
              <a:solidFill>
                <a:srgbClr val="00527D"/>
              </a:solidFill>
              <a:highlight>
                <a:srgbClr val="FFFF00"/>
              </a:highlight>
              <a:latin typeface="Arial"/>
              <a:ea typeface="Arial"/>
              <a:cs typeface="Arial"/>
              <a:sym typeface="Arial"/>
            </a:endParaRPr>
          </a:p>
          <a:p>
            <a:pPr marL="0" lvl="0" indent="0" algn="l" rtl="0">
              <a:lnSpc>
                <a:spcPct val="115000"/>
              </a:lnSpc>
              <a:spcBef>
                <a:spcPts val="1600"/>
              </a:spcBef>
              <a:spcAft>
                <a:spcPts val="0"/>
              </a:spcAft>
              <a:buSzPts val="1800"/>
              <a:buNone/>
            </a:pPr>
            <a:r>
              <a:rPr lang="en" sz="1400" dirty="0">
                <a:solidFill>
                  <a:srgbClr val="00527D"/>
                </a:solidFill>
                <a:latin typeface="Arial"/>
                <a:ea typeface="Arial"/>
                <a:cs typeface="Arial"/>
                <a:sym typeface="Arial"/>
              </a:rPr>
              <a:t>F sichere Behandlung </a:t>
            </a:r>
            <a:r>
              <a:rPr lang="en" sz="1400" dirty="0">
                <a:solidFill>
                  <a:srgbClr val="00527D"/>
                </a:solidFill>
                <a:highlight>
                  <a:srgbClr val="FFFF00"/>
                </a:highlight>
                <a:latin typeface="Arial"/>
                <a:ea typeface="Arial"/>
                <a:cs typeface="Arial"/>
                <a:sym typeface="Arial"/>
              </a:rPr>
              <a:t>= 3</a:t>
            </a:r>
            <a:endParaRPr sz="1400" dirty="0">
              <a:solidFill>
                <a:srgbClr val="00527D"/>
              </a:solidFill>
              <a:highlight>
                <a:srgbClr val="FFFF00"/>
              </a:highlight>
              <a:latin typeface="Amatic SC"/>
              <a:ea typeface="Amatic SC"/>
              <a:cs typeface="Amatic SC"/>
              <a:sym typeface="Amatic SC"/>
            </a:endParaRPr>
          </a:p>
        </p:txBody>
      </p:sp>
      <p:sp>
        <p:nvSpPr>
          <p:cNvPr id="157" name="Google Shape;157;p18"/>
          <p:cNvSpPr/>
          <p:nvPr/>
        </p:nvSpPr>
        <p:spPr>
          <a:xfrm>
            <a:off x="3285636" y="1161103"/>
            <a:ext cx="350700" cy="205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158" name="Google Shape;158;p18"/>
          <p:cNvSpPr/>
          <p:nvPr/>
        </p:nvSpPr>
        <p:spPr>
          <a:xfrm>
            <a:off x="855602" y="2234992"/>
            <a:ext cx="350700" cy="205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sp>
        <p:nvSpPr>
          <p:cNvPr id="159" name="Google Shape;159;p18"/>
          <p:cNvSpPr/>
          <p:nvPr/>
        </p:nvSpPr>
        <p:spPr>
          <a:xfrm>
            <a:off x="2089154" y="2234992"/>
            <a:ext cx="350700" cy="205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sp>
        <p:nvSpPr>
          <p:cNvPr id="160" name="Google Shape;160;p18"/>
          <p:cNvSpPr/>
          <p:nvPr/>
        </p:nvSpPr>
        <p:spPr>
          <a:xfrm>
            <a:off x="3237878" y="2234992"/>
            <a:ext cx="350700" cy="205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4</a:t>
            </a:r>
            <a:endParaRPr sz="1400" b="0" i="0" u="none" strike="noStrike" cap="none">
              <a:solidFill>
                <a:srgbClr val="000000"/>
              </a:solidFill>
              <a:latin typeface="Arial"/>
              <a:ea typeface="Arial"/>
              <a:cs typeface="Arial"/>
              <a:sym typeface="Arial"/>
            </a:endParaRPr>
          </a:p>
        </p:txBody>
      </p:sp>
      <p:sp>
        <p:nvSpPr>
          <p:cNvPr id="161" name="Google Shape;161;p18"/>
          <p:cNvSpPr/>
          <p:nvPr/>
        </p:nvSpPr>
        <p:spPr>
          <a:xfrm>
            <a:off x="855602" y="3586495"/>
            <a:ext cx="350700" cy="205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5</a:t>
            </a:r>
            <a:endParaRPr sz="1400" b="0" i="0" u="none" strike="noStrike" cap="none">
              <a:solidFill>
                <a:srgbClr val="000000"/>
              </a:solidFill>
              <a:latin typeface="Arial"/>
              <a:ea typeface="Arial"/>
              <a:cs typeface="Arial"/>
              <a:sym typeface="Arial"/>
            </a:endParaRPr>
          </a:p>
        </p:txBody>
      </p:sp>
      <p:sp>
        <p:nvSpPr>
          <p:cNvPr id="162" name="Google Shape;162;p18"/>
          <p:cNvSpPr/>
          <p:nvPr/>
        </p:nvSpPr>
        <p:spPr>
          <a:xfrm>
            <a:off x="3237878" y="4583022"/>
            <a:ext cx="350700" cy="205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6</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xmlns="" id="{041224F7-7F89-470A-9FCB-35395BEDC4EF}"/>
              </a:ext>
            </a:extLst>
          </p:cNvPr>
          <p:cNvPicPr>
            <a:picLocks noChangeAspect="1"/>
          </p:cNvPicPr>
          <p:nvPr/>
        </p:nvPicPr>
        <p:blipFill rotWithShape="1">
          <a:blip r:embed="rId3"/>
          <a:srcRect t="52438" b="15934"/>
          <a:stretch/>
        </p:blipFill>
        <p:spPr>
          <a:xfrm>
            <a:off x="555261" y="774847"/>
            <a:ext cx="8033478" cy="3593805"/>
          </a:xfrm>
          <a:prstGeom prst="rect">
            <a:avLst/>
          </a:prstGeom>
        </p:spPr>
      </p:pic>
    </p:spTree>
    <p:extLst>
      <p:ext uri="{BB962C8B-B14F-4D97-AF65-F5344CB8AC3E}">
        <p14:creationId xmlns:p14="http://schemas.microsoft.com/office/powerpoint/2010/main" val="23582697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g6f334d7b46_0_10"/>
          <p:cNvPicPr preferRelativeResize="0"/>
          <p:nvPr/>
        </p:nvPicPr>
        <p:blipFill rotWithShape="1">
          <a:blip r:embed="rId3">
            <a:alphaModFix/>
          </a:blip>
          <a:srcRect/>
          <a:stretch/>
        </p:blipFill>
        <p:spPr>
          <a:xfrm>
            <a:off x="2171525" y="1729200"/>
            <a:ext cx="3658900" cy="1062600"/>
          </a:xfrm>
          <a:prstGeom prst="rect">
            <a:avLst/>
          </a:prstGeom>
          <a:noFill/>
          <a:ln>
            <a:noFill/>
          </a:ln>
        </p:spPr>
      </p:pic>
      <p:pic>
        <p:nvPicPr>
          <p:cNvPr id="168" name="Google Shape;168;g6f334d7b46_0_10"/>
          <p:cNvPicPr preferRelativeResize="0"/>
          <p:nvPr/>
        </p:nvPicPr>
        <p:blipFill rotWithShape="1">
          <a:blip r:embed="rId4">
            <a:alphaModFix/>
          </a:blip>
          <a:srcRect/>
          <a:stretch/>
        </p:blipFill>
        <p:spPr>
          <a:xfrm>
            <a:off x="2158633" y="2872175"/>
            <a:ext cx="1589491" cy="1062600"/>
          </a:xfrm>
          <a:prstGeom prst="rect">
            <a:avLst/>
          </a:prstGeom>
          <a:noFill/>
          <a:ln>
            <a:noFill/>
          </a:ln>
        </p:spPr>
      </p:pic>
      <p:sp>
        <p:nvSpPr>
          <p:cNvPr id="169" name="Google Shape;169;g6f334d7b46_0_10"/>
          <p:cNvSpPr/>
          <p:nvPr/>
        </p:nvSpPr>
        <p:spPr>
          <a:xfrm>
            <a:off x="3685475" y="2791800"/>
            <a:ext cx="2235600" cy="992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Calibri"/>
                <a:ea typeface="Calibri"/>
                <a:cs typeface="Calibri"/>
                <a:sym typeface="Calibri"/>
              </a:rPr>
              <a:t>World Class Teaching project has been funded with support from the European Commission. The contents of these actions are the sole responsibility of the contractor and can in no way be taken to reflect the views of the European Union.</a:t>
            </a:r>
            <a:endParaRPr sz="1000" b="0"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3" name="Picture 2">
            <a:extLst>
              <a:ext uri="{FF2B5EF4-FFF2-40B4-BE49-F238E27FC236}">
                <a16:creationId xmlns:a16="http://schemas.microsoft.com/office/drawing/2014/main" xmlns="" id="{1B8C8125-2AB9-48CD-A497-3F9947462E89}"/>
              </a:ext>
            </a:extLst>
          </p:cNvPr>
          <p:cNvPicPr>
            <a:picLocks noChangeAspect="1"/>
          </p:cNvPicPr>
          <p:nvPr/>
        </p:nvPicPr>
        <p:blipFill rotWithShape="1">
          <a:blip r:embed="rId3"/>
          <a:srcRect t="46030" b="21977"/>
          <a:stretch/>
        </p:blipFill>
        <p:spPr>
          <a:xfrm>
            <a:off x="200929" y="1018542"/>
            <a:ext cx="8698522" cy="3936313"/>
          </a:xfrm>
          <a:prstGeom prst="rect">
            <a:avLst/>
          </a:prstGeom>
        </p:spPr>
      </p:pic>
      <p:pic>
        <p:nvPicPr>
          <p:cNvPr id="4" name="Picture 3">
            <a:extLst>
              <a:ext uri="{FF2B5EF4-FFF2-40B4-BE49-F238E27FC236}">
                <a16:creationId xmlns:a16="http://schemas.microsoft.com/office/drawing/2014/main" xmlns="" id="{57AE181D-2276-479A-8CA2-E3D4864ED08F}"/>
              </a:ext>
            </a:extLst>
          </p:cNvPr>
          <p:cNvPicPr>
            <a:picLocks noChangeAspect="1"/>
          </p:cNvPicPr>
          <p:nvPr/>
        </p:nvPicPr>
        <p:blipFill rotWithShape="1">
          <a:blip r:embed="rId4"/>
          <a:srcRect l="40936" b="91525"/>
          <a:stretch/>
        </p:blipFill>
        <p:spPr>
          <a:xfrm>
            <a:off x="5041030" y="0"/>
            <a:ext cx="3667035" cy="744279"/>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3" name="Picture 2">
            <a:extLst>
              <a:ext uri="{FF2B5EF4-FFF2-40B4-BE49-F238E27FC236}">
                <a16:creationId xmlns:a16="http://schemas.microsoft.com/office/drawing/2014/main" xmlns="" id="{CC3EB305-0F28-4A62-8B1A-71FE2D45B5AC}"/>
              </a:ext>
            </a:extLst>
          </p:cNvPr>
          <p:cNvPicPr>
            <a:picLocks noChangeAspect="1"/>
          </p:cNvPicPr>
          <p:nvPr/>
        </p:nvPicPr>
        <p:blipFill rotWithShape="1">
          <a:blip r:embed="rId3"/>
          <a:srcRect t="14678" b="47493"/>
          <a:stretch/>
        </p:blipFill>
        <p:spPr>
          <a:xfrm>
            <a:off x="468919" y="744279"/>
            <a:ext cx="8047760" cy="4306115"/>
          </a:xfrm>
          <a:prstGeom prst="rect">
            <a:avLst/>
          </a:prstGeom>
        </p:spPr>
      </p:pic>
      <p:pic>
        <p:nvPicPr>
          <p:cNvPr id="6" name="Picture 5">
            <a:extLst>
              <a:ext uri="{FF2B5EF4-FFF2-40B4-BE49-F238E27FC236}">
                <a16:creationId xmlns:a16="http://schemas.microsoft.com/office/drawing/2014/main" xmlns="" id="{962A4F9E-32BF-4F48-B0AC-FFB5AB556EA6}"/>
              </a:ext>
            </a:extLst>
          </p:cNvPr>
          <p:cNvPicPr>
            <a:picLocks noChangeAspect="1"/>
          </p:cNvPicPr>
          <p:nvPr/>
        </p:nvPicPr>
        <p:blipFill rotWithShape="1">
          <a:blip r:embed="rId3"/>
          <a:srcRect l="40936" b="91525"/>
          <a:stretch/>
        </p:blipFill>
        <p:spPr>
          <a:xfrm>
            <a:off x="4849644" y="0"/>
            <a:ext cx="3667035" cy="744279"/>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5"/>
          <p:cNvSpPr txBox="1">
            <a:spLocks noGrp="1"/>
          </p:cNvSpPr>
          <p:nvPr>
            <p:ph type="title"/>
          </p:nvPr>
        </p:nvSpPr>
        <p:spPr>
          <a:xfrm>
            <a:off x="294900" y="100700"/>
            <a:ext cx="8520600" cy="801000"/>
          </a:xfrm>
          <a:prstGeom prst="rect">
            <a:avLst/>
          </a:prstGeom>
          <a:solidFill>
            <a:srgbClr val="FFFF00"/>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4200"/>
              <a:buNone/>
            </a:pPr>
            <a:r>
              <a:rPr lang="en" sz="1600">
                <a:latin typeface="Arial"/>
                <a:ea typeface="Arial"/>
                <a:cs typeface="Arial"/>
                <a:sym typeface="Arial"/>
              </a:rPr>
              <a:t>                        BELL WORK: Can you </a:t>
            </a:r>
            <a:r>
              <a:rPr lang="en" sz="1600" u="sng">
                <a:latin typeface="Arial"/>
                <a:ea typeface="Arial"/>
                <a:cs typeface="Arial"/>
                <a:sym typeface="Arial"/>
              </a:rPr>
              <a:t>match the 3 key terms</a:t>
            </a:r>
            <a:r>
              <a:rPr lang="en" sz="1600">
                <a:latin typeface="Arial"/>
                <a:ea typeface="Arial"/>
                <a:cs typeface="Arial"/>
                <a:sym typeface="Arial"/>
              </a:rPr>
              <a:t> with the correct German definition?</a:t>
            </a:r>
            <a:endParaRPr sz="1600">
              <a:latin typeface="Arial"/>
              <a:ea typeface="Arial"/>
              <a:cs typeface="Arial"/>
              <a:sym typeface="Arial"/>
            </a:endParaRPr>
          </a:p>
        </p:txBody>
      </p:sp>
      <p:sp>
        <p:nvSpPr>
          <p:cNvPr id="73" name="Google Shape;73;p5"/>
          <p:cNvSpPr/>
          <p:nvPr/>
        </p:nvSpPr>
        <p:spPr>
          <a:xfrm>
            <a:off x="4135572" y="543504"/>
            <a:ext cx="4717675" cy="2198945"/>
          </a:xfrm>
          <a:prstGeom prst="wedgeEllipseCallout">
            <a:avLst>
              <a:gd name="adj1" fmla="val 52721"/>
              <a:gd name="adj2" fmla="val 18139"/>
            </a:avLst>
          </a:prstGeom>
          <a:solidFill>
            <a:srgbClr val="B6D7A8"/>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4" indent="7708900" algn="l" rtl="0">
              <a:lnSpc>
                <a:spcPct val="115000"/>
              </a:lnSpc>
              <a:spcBef>
                <a:spcPts val="0"/>
              </a:spcBef>
              <a:spcAft>
                <a:spcPts val="0"/>
              </a:spcAft>
              <a:buNone/>
            </a:pPr>
            <a:r>
              <a:rPr lang="en" sz="1600" b="1" i="0" u="none" strike="noStrike" cap="none" dirty="0">
                <a:solidFill>
                  <a:schemeClr val="accent1"/>
                </a:solidFill>
                <a:latin typeface="Arial"/>
                <a:ea typeface="Arial"/>
                <a:cs typeface="Arial"/>
                <a:sym typeface="Arial"/>
              </a:rPr>
              <a:t>1</a:t>
            </a:r>
            <a:r>
              <a:rPr lang="en" sz="1600" b="1" i="0" u="none" strike="noStrike" cap="none" dirty="0">
                <a:solidFill>
                  <a:srgbClr val="000000"/>
                </a:solidFill>
                <a:highlight>
                  <a:srgbClr val="FEFFFE"/>
                </a:highlight>
                <a:latin typeface="Arial"/>
                <a:ea typeface="Arial"/>
                <a:cs typeface="Arial"/>
                <a:sym typeface="Arial"/>
              </a:rPr>
              <a:t> </a:t>
            </a:r>
            <a:r>
              <a:rPr lang="en" sz="1600" b="1" i="0" u="none" strike="noStrike" cap="none" dirty="0">
                <a:solidFill>
                  <a:srgbClr val="000000"/>
                </a:solidFill>
                <a:latin typeface="Arial"/>
                <a:ea typeface="Arial"/>
                <a:cs typeface="Arial"/>
                <a:sym typeface="Arial"/>
              </a:rPr>
              <a:t>3 ****:  Ein Zustand des vollständigen körperlichen, geistigen und sozialen Wohlergehens und nicht nur die Abwesenheit von Krankheiten  oder Verletzungen. </a:t>
            </a:r>
            <a:endParaRPr sz="1600" b="1" i="0" u="none" strike="noStrike" cap="none" dirty="0">
              <a:solidFill>
                <a:srgbClr val="000000"/>
              </a:solidFill>
              <a:latin typeface="Arial"/>
              <a:ea typeface="Arial"/>
              <a:cs typeface="Arial"/>
              <a:sym typeface="Arial"/>
            </a:endParaRPr>
          </a:p>
        </p:txBody>
      </p:sp>
      <p:sp>
        <p:nvSpPr>
          <p:cNvPr id="74" name="Google Shape;74;p5"/>
          <p:cNvSpPr/>
          <p:nvPr/>
        </p:nvSpPr>
        <p:spPr>
          <a:xfrm>
            <a:off x="4202200" y="2638975"/>
            <a:ext cx="4370400" cy="1818000"/>
          </a:xfrm>
          <a:prstGeom prst="wedgeRoundRectCallout">
            <a:avLst>
              <a:gd name="adj1" fmla="val -74358"/>
              <a:gd name="adj2" fmla="val 32904"/>
              <a:gd name="adj3" fmla="val 0"/>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None/>
            </a:pPr>
            <a:r>
              <a:rPr lang="en" sz="1600" b="1" i="0" u="none" strike="noStrike" cap="none">
                <a:solidFill>
                  <a:srgbClr val="403F35"/>
                </a:solidFill>
                <a:latin typeface="Arial"/>
                <a:ea typeface="Arial"/>
                <a:cs typeface="Arial"/>
                <a:sym typeface="Arial"/>
              </a:rPr>
              <a:t> </a:t>
            </a:r>
            <a:r>
              <a:rPr lang="en" sz="1600" b="1" i="0" u="none" strike="noStrike" cap="none">
                <a:solidFill>
                  <a:srgbClr val="000000"/>
                </a:solidFill>
                <a:latin typeface="Arial"/>
                <a:ea typeface="Arial"/>
                <a:cs typeface="Arial"/>
                <a:sym typeface="Arial"/>
              </a:rPr>
              <a:t>2 Der Begriff *** beschreibt all die Dinge, die wir brauchen, um gut zu leben, wie zum Beispiel: Geld für materielle Bedürfnisse, Gesundheit, Zeit für Freizeit und gesunde soziale Beziehungen.</a:t>
            </a:r>
            <a:endParaRPr sz="1600" b="0" i="0" u="none" strike="noStrike" cap="none">
              <a:solidFill>
                <a:srgbClr val="000000"/>
              </a:solidFill>
              <a:latin typeface="Arial"/>
              <a:ea typeface="Arial"/>
              <a:cs typeface="Arial"/>
              <a:sym typeface="Arial"/>
            </a:endParaRPr>
          </a:p>
        </p:txBody>
      </p:sp>
      <p:sp>
        <p:nvSpPr>
          <p:cNvPr id="75" name="Google Shape;75;p5"/>
          <p:cNvSpPr/>
          <p:nvPr/>
        </p:nvSpPr>
        <p:spPr>
          <a:xfrm>
            <a:off x="145700" y="868925"/>
            <a:ext cx="3630600" cy="2548800"/>
          </a:xfrm>
          <a:prstGeom prst="wedgeRectCallout">
            <a:avLst>
              <a:gd name="adj1" fmla="val -1234"/>
              <a:gd name="adj2" fmla="val 7022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None/>
            </a:pPr>
            <a:endParaRPr sz="1600" b="1"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None/>
            </a:pPr>
            <a:r>
              <a:rPr lang="en" sz="1600" b="1" i="0" u="none" strike="noStrike" cap="none">
                <a:solidFill>
                  <a:srgbClr val="000000"/>
                </a:solidFill>
                <a:latin typeface="Arial"/>
                <a:ea typeface="Arial"/>
                <a:cs typeface="Arial"/>
                <a:sym typeface="Arial"/>
              </a:rPr>
              <a:t>1  Ein Zustand der Zufriedenheit. Ein glücklicher Mensch empfindet das Gefühl der Freude und der Zufriedenheit. Aus biologischer Sicht ist *** das Ergebnis eines Flüssigkeitsstoffwechsels, bei der interne und externe Faktoren das limbische System stimulieren.</a:t>
            </a:r>
            <a:endParaRPr sz="1600" b="1"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100"/>
              <a:buFont typeface="Arial"/>
              <a:buNone/>
            </a:pPr>
            <a:endParaRPr sz="1600" b="0" i="0" u="none" strike="noStrike" cap="none">
              <a:solidFill>
                <a:srgbClr val="000000"/>
              </a:solidFill>
              <a:latin typeface="Arial"/>
              <a:ea typeface="Arial"/>
              <a:cs typeface="Arial"/>
              <a:sym typeface="Arial"/>
            </a:endParaRPr>
          </a:p>
        </p:txBody>
      </p:sp>
      <p:sp>
        <p:nvSpPr>
          <p:cNvPr id="76" name="Google Shape;76;p5"/>
          <p:cNvSpPr txBox="1"/>
          <p:nvPr/>
        </p:nvSpPr>
        <p:spPr>
          <a:xfrm>
            <a:off x="571500" y="4583200"/>
            <a:ext cx="7967400" cy="459600"/>
          </a:xfrm>
          <a:prstGeom prst="rect">
            <a:avLst/>
          </a:prstGeom>
          <a:solidFill>
            <a:srgbClr val="FFFF00"/>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1800" b="1" i="0" u="none" strike="noStrike" cap="none">
                <a:solidFill>
                  <a:srgbClr val="000000"/>
                </a:solidFill>
                <a:latin typeface="Arial"/>
                <a:ea typeface="Arial"/>
                <a:cs typeface="Arial"/>
                <a:sym typeface="Arial"/>
              </a:rPr>
              <a:t>A die Gesundheit    B das Wohlergehen     C glücklich sein</a:t>
            </a:r>
            <a:endParaRPr sz="1800" b="1" i="0" u="none" strike="noStrike" cap="none">
              <a:solidFill>
                <a:srgbClr val="000000"/>
              </a:solidFill>
              <a:latin typeface="Arial"/>
              <a:ea typeface="Arial"/>
              <a:cs typeface="Arial"/>
              <a:sym typeface="Arial"/>
            </a:endParaRPr>
          </a:p>
        </p:txBody>
      </p:sp>
      <p:pic>
        <p:nvPicPr>
          <p:cNvPr id="77" name="Google Shape;77;p5"/>
          <p:cNvPicPr preferRelativeResize="0"/>
          <p:nvPr/>
        </p:nvPicPr>
        <p:blipFill rotWithShape="1">
          <a:blip r:embed="rId3">
            <a:alphaModFix/>
          </a:blip>
          <a:srcRect/>
          <a:stretch/>
        </p:blipFill>
        <p:spPr>
          <a:xfrm>
            <a:off x="369800" y="292862"/>
            <a:ext cx="592905" cy="551925"/>
          </a:xfrm>
          <a:prstGeom prst="rect">
            <a:avLst/>
          </a:prstGeom>
          <a:noFill/>
          <a:ln>
            <a:noFill/>
          </a:ln>
        </p:spPr>
      </p:pic>
      <p:pic>
        <p:nvPicPr>
          <p:cNvPr id="78" name="Google Shape;78;p5"/>
          <p:cNvPicPr preferRelativeResize="0"/>
          <p:nvPr/>
        </p:nvPicPr>
        <p:blipFill rotWithShape="1">
          <a:blip r:embed="rId4">
            <a:alphaModFix/>
          </a:blip>
          <a:srcRect/>
          <a:stretch/>
        </p:blipFill>
        <p:spPr>
          <a:xfrm>
            <a:off x="1038200" y="302184"/>
            <a:ext cx="592900" cy="533279"/>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2"/>
          <p:cNvSpPr txBox="1">
            <a:spLocks noGrp="1"/>
          </p:cNvSpPr>
          <p:nvPr>
            <p:ph type="title"/>
          </p:nvPr>
        </p:nvSpPr>
        <p:spPr>
          <a:xfrm>
            <a:off x="294900" y="100700"/>
            <a:ext cx="8520600" cy="801000"/>
          </a:xfrm>
          <a:prstGeom prst="rect">
            <a:avLst/>
          </a:prstGeom>
          <a:solidFill>
            <a:srgbClr val="FFFF00"/>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4200"/>
              <a:buNone/>
            </a:pPr>
            <a:r>
              <a:rPr lang="en" sz="1600">
                <a:latin typeface="Arial"/>
                <a:ea typeface="Arial"/>
                <a:cs typeface="Arial"/>
                <a:sym typeface="Arial"/>
              </a:rPr>
              <a:t>                        BELL WORK: Can you </a:t>
            </a:r>
            <a:r>
              <a:rPr lang="en" sz="1600" u="sng">
                <a:latin typeface="Arial"/>
                <a:ea typeface="Arial"/>
                <a:cs typeface="Arial"/>
                <a:sym typeface="Arial"/>
              </a:rPr>
              <a:t>match the 3 key terms</a:t>
            </a:r>
            <a:r>
              <a:rPr lang="en" sz="1600">
                <a:latin typeface="Arial"/>
                <a:ea typeface="Arial"/>
                <a:cs typeface="Arial"/>
                <a:sym typeface="Arial"/>
              </a:rPr>
              <a:t> with the correct German definition?</a:t>
            </a:r>
            <a:endParaRPr sz="1600">
              <a:latin typeface="Arial"/>
              <a:ea typeface="Arial"/>
              <a:cs typeface="Arial"/>
              <a:sym typeface="Arial"/>
            </a:endParaRPr>
          </a:p>
        </p:txBody>
      </p:sp>
      <p:sp>
        <p:nvSpPr>
          <p:cNvPr id="84" name="Google Shape;84;p2"/>
          <p:cNvSpPr/>
          <p:nvPr/>
        </p:nvSpPr>
        <p:spPr>
          <a:xfrm>
            <a:off x="4135572" y="543504"/>
            <a:ext cx="4717675" cy="2198945"/>
          </a:xfrm>
          <a:prstGeom prst="wedgeEllipseCallout">
            <a:avLst>
              <a:gd name="adj1" fmla="val 52721"/>
              <a:gd name="adj2" fmla="val 18139"/>
            </a:avLst>
          </a:prstGeom>
          <a:solidFill>
            <a:srgbClr val="B6D7A8"/>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4" indent="7708900" algn="l" rtl="0">
              <a:lnSpc>
                <a:spcPct val="115000"/>
              </a:lnSpc>
              <a:spcBef>
                <a:spcPts val="0"/>
              </a:spcBef>
              <a:spcAft>
                <a:spcPts val="0"/>
              </a:spcAft>
              <a:buNone/>
            </a:pPr>
            <a:r>
              <a:rPr lang="en" sz="1600" b="1" i="0" u="none" strike="noStrike" cap="none">
                <a:solidFill>
                  <a:schemeClr val="accent1"/>
                </a:solidFill>
                <a:latin typeface="Arial"/>
                <a:ea typeface="Arial"/>
                <a:cs typeface="Arial"/>
                <a:sym typeface="Arial"/>
              </a:rPr>
              <a:t>1</a:t>
            </a:r>
            <a:r>
              <a:rPr lang="en" sz="1600" b="1" i="0" u="none" strike="noStrike" cap="none">
                <a:solidFill>
                  <a:srgbClr val="000000"/>
                </a:solidFill>
                <a:highlight>
                  <a:srgbClr val="FEFFFE"/>
                </a:highlight>
                <a:latin typeface="Arial"/>
                <a:ea typeface="Arial"/>
                <a:cs typeface="Arial"/>
                <a:sym typeface="Arial"/>
              </a:rPr>
              <a:t> </a:t>
            </a:r>
            <a:r>
              <a:rPr lang="en" sz="1600" b="1" i="0" u="none" strike="noStrike" cap="none">
                <a:solidFill>
                  <a:srgbClr val="000000"/>
                </a:solidFill>
                <a:latin typeface="Arial"/>
                <a:ea typeface="Arial"/>
                <a:cs typeface="Arial"/>
                <a:sym typeface="Arial"/>
              </a:rPr>
              <a:t>3 </a:t>
            </a:r>
            <a:r>
              <a:rPr lang="en" sz="1600" b="1" i="0" u="none" strike="noStrike" cap="none">
                <a:solidFill>
                  <a:srgbClr val="FF0000"/>
                </a:solidFill>
                <a:latin typeface="Arial"/>
                <a:ea typeface="Arial"/>
                <a:cs typeface="Arial"/>
                <a:sym typeface="Arial"/>
              </a:rPr>
              <a:t>GESUNDHEIT</a:t>
            </a:r>
            <a:r>
              <a:rPr lang="en" sz="1600" b="1" i="0" u="none" strike="noStrike" cap="none">
                <a:solidFill>
                  <a:srgbClr val="000000"/>
                </a:solidFill>
                <a:latin typeface="Arial"/>
                <a:ea typeface="Arial"/>
                <a:cs typeface="Arial"/>
                <a:sym typeface="Arial"/>
              </a:rPr>
              <a:t>:  Ein Zustand des vollständigen körperlichen, geistigen und sozialen Wohlergehens und nicht nur die Abwesenheit von Krankheiten  oder Verletzungen. </a:t>
            </a:r>
            <a:endParaRPr sz="1600" b="1" i="0" u="none" strike="noStrike" cap="none">
              <a:solidFill>
                <a:srgbClr val="000000"/>
              </a:solidFill>
              <a:latin typeface="Arial"/>
              <a:ea typeface="Arial"/>
              <a:cs typeface="Arial"/>
              <a:sym typeface="Arial"/>
            </a:endParaRPr>
          </a:p>
        </p:txBody>
      </p:sp>
      <p:sp>
        <p:nvSpPr>
          <p:cNvPr id="85" name="Google Shape;85;p2"/>
          <p:cNvSpPr/>
          <p:nvPr/>
        </p:nvSpPr>
        <p:spPr>
          <a:xfrm>
            <a:off x="4202200" y="2638975"/>
            <a:ext cx="4370400" cy="1818000"/>
          </a:xfrm>
          <a:prstGeom prst="wedgeRoundRectCallout">
            <a:avLst>
              <a:gd name="adj1" fmla="val -74358"/>
              <a:gd name="adj2" fmla="val 32904"/>
              <a:gd name="adj3" fmla="val 0"/>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None/>
            </a:pPr>
            <a:r>
              <a:rPr lang="en" sz="1600" b="1" i="0" u="none" strike="noStrike" cap="none">
                <a:solidFill>
                  <a:srgbClr val="403F35"/>
                </a:solidFill>
                <a:latin typeface="Arial"/>
                <a:ea typeface="Arial"/>
                <a:cs typeface="Arial"/>
                <a:sym typeface="Arial"/>
              </a:rPr>
              <a:t> </a:t>
            </a:r>
            <a:r>
              <a:rPr lang="en" sz="1600" b="1" i="0" u="none" strike="noStrike" cap="none">
                <a:solidFill>
                  <a:srgbClr val="000000"/>
                </a:solidFill>
                <a:latin typeface="Arial"/>
                <a:ea typeface="Arial"/>
                <a:cs typeface="Arial"/>
                <a:sym typeface="Arial"/>
              </a:rPr>
              <a:t>2 Der Begriff </a:t>
            </a:r>
            <a:r>
              <a:rPr lang="en" sz="1600" b="1" i="0" u="none" strike="noStrike" cap="none">
                <a:solidFill>
                  <a:srgbClr val="FF0000"/>
                </a:solidFill>
                <a:latin typeface="Arial"/>
                <a:ea typeface="Arial"/>
                <a:cs typeface="Arial"/>
                <a:sym typeface="Arial"/>
              </a:rPr>
              <a:t>WOHLERGEHEN</a:t>
            </a:r>
            <a:r>
              <a:rPr lang="en" sz="1600" b="1" i="0" u="none" strike="noStrike" cap="none">
                <a:solidFill>
                  <a:srgbClr val="000000"/>
                </a:solidFill>
                <a:latin typeface="Arial"/>
                <a:ea typeface="Arial"/>
                <a:cs typeface="Arial"/>
                <a:sym typeface="Arial"/>
              </a:rPr>
              <a:t> beschreibt all die Dinge, die wir brauchen, um gut zu leben, wie zum Beispiel: Geld für materielle Bedürfnisse, Gesundheit, Zeit für Freizeit und gesunde soziale Beziehungen.</a:t>
            </a:r>
            <a:endParaRPr sz="1600" b="0" i="0" u="none" strike="noStrike" cap="none">
              <a:solidFill>
                <a:srgbClr val="000000"/>
              </a:solidFill>
              <a:latin typeface="Arial"/>
              <a:ea typeface="Arial"/>
              <a:cs typeface="Arial"/>
              <a:sym typeface="Arial"/>
            </a:endParaRPr>
          </a:p>
        </p:txBody>
      </p:sp>
      <p:sp>
        <p:nvSpPr>
          <p:cNvPr id="86" name="Google Shape;86;p2"/>
          <p:cNvSpPr/>
          <p:nvPr/>
        </p:nvSpPr>
        <p:spPr>
          <a:xfrm>
            <a:off x="145700" y="868925"/>
            <a:ext cx="3630600" cy="2548800"/>
          </a:xfrm>
          <a:prstGeom prst="wedgeRectCallout">
            <a:avLst>
              <a:gd name="adj1" fmla="val -1234"/>
              <a:gd name="adj2" fmla="val 7022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None/>
            </a:pPr>
            <a:endParaRPr sz="1600" b="1"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None/>
            </a:pPr>
            <a:r>
              <a:rPr lang="en" sz="1600" b="1" i="0" u="none" strike="noStrike" cap="none">
                <a:solidFill>
                  <a:srgbClr val="000000"/>
                </a:solidFill>
                <a:latin typeface="Arial"/>
                <a:ea typeface="Arial"/>
                <a:cs typeface="Arial"/>
                <a:sym typeface="Arial"/>
              </a:rPr>
              <a:t>1  Ein Zustand der Zufriedenheit. Ein glücklicher Mensch empfindet das Gefühl der Freude und der Zufriedenheit. Aus biologischer Sicht ist </a:t>
            </a:r>
            <a:r>
              <a:rPr lang="en" sz="1600" b="1" i="0" u="none" strike="noStrike" cap="none">
                <a:solidFill>
                  <a:srgbClr val="FF0000"/>
                </a:solidFill>
                <a:latin typeface="Arial"/>
                <a:ea typeface="Arial"/>
                <a:cs typeface="Arial"/>
                <a:sym typeface="Arial"/>
              </a:rPr>
              <a:t>GLÜCKLICH SEIN </a:t>
            </a:r>
            <a:r>
              <a:rPr lang="en" sz="1600" b="1" i="0" u="none" strike="noStrike" cap="none">
                <a:solidFill>
                  <a:srgbClr val="000000"/>
                </a:solidFill>
                <a:latin typeface="Arial"/>
                <a:ea typeface="Arial"/>
                <a:cs typeface="Arial"/>
                <a:sym typeface="Arial"/>
              </a:rPr>
              <a:t>das Ergebnis eines Flüssigkeitsstoffwechsels, bei der interne und externe Faktoren das limbische System stimulieren.</a:t>
            </a:r>
            <a:endParaRPr sz="1600" b="1"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100"/>
              <a:buFont typeface="Arial"/>
              <a:buNone/>
            </a:pPr>
            <a:endParaRPr sz="1600" b="0" i="0" u="none" strike="noStrike" cap="none">
              <a:solidFill>
                <a:srgbClr val="000000"/>
              </a:solidFill>
              <a:latin typeface="Arial"/>
              <a:ea typeface="Arial"/>
              <a:cs typeface="Arial"/>
              <a:sym typeface="Arial"/>
            </a:endParaRPr>
          </a:p>
        </p:txBody>
      </p:sp>
      <p:sp>
        <p:nvSpPr>
          <p:cNvPr id="87" name="Google Shape;87;p2"/>
          <p:cNvSpPr txBox="1"/>
          <p:nvPr/>
        </p:nvSpPr>
        <p:spPr>
          <a:xfrm>
            <a:off x="571500" y="4583200"/>
            <a:ext cx="7967400" cy="459600"/>
          </a:xfrm>
          <a:prstGeom prst="rect">
            <a:avLst/>
          </a:prstGeom>
          <a:solidFill>
            <a:srgbClr val="FFFF00"/>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1800" b="1" i="0" u="none" strike="noStrike" cap="none">
                <a:solidFill>
                  <a:srgbClr val="000000"/>
                </a:solidFill>
                <a:latin typeface="Arial"/>
                <a:ea typeface="Arial"/>
                <a:cs typeface="Arial"/>
                <a:sym typeface="Arial"/>
              </a:rPr>
              <a:t>A die Gesundheit = 3   B das Wohlergehen  = 2   C glücklich sein = 1</a:t>
            </a:r>
            <a:endParaRPr sz="1800" b="1" i="0" u="none" strike="noStrike" cap="none">
              <a:solidFill>
                <a:srgbClr val="000000"/>
              </a:solidFill>
              <a:latin typeface="Arial"/>
              <a:ea typeface="Arial"/>
              <a:cs typeface="Arial"/>
              <a:sym typeface="Arial"/>
            </a:endParaRPr>
          </a:p>
        </p:txBody>
      </p:sp>
      <p:pic>
        <p:nvPicPr>
          <p:cNvPr id="88" name="Google Shape;88;p2"/>
          <p:cNvPicPr preferRelativeResize="0"/>
          <p:nvPr/>
        </p:nvPicPr>
        <p:blipFill rotWithShape="1">
          <a:blip r:embed="rId3">
            <a:alphaModFix/>
          </a:blip>
          <a:srcRect/>
          <a:stretch/>
        </p:blipFill>
        <p:spPr>
          <a:xfrm>
            <a:off x="369800" y="292862"/>
            <a:ext cx="592905" cy="551925"/>
          </a:xfrm>
          <a:prstGeom prst="rect">
            <a:avLst/>
          </a:prstGeom>
          <a:noFill/>
          <a:ln>
            <a:noFill/>
          </a:ln>
        </p:spPr>
      </p:pic>
      <p:pic>
        <p:nvPicPr>
          <p:cNvPr id="89" name="Google Shape;89;p2"/>
          <p:cNvPicPr preferRelativeResize="0"/>
          <p:nvPr/>
        </p:nvPicPr>
        <p:blipFill rotWithShape="1">
          <a:blip r:embed="rId4">
            <a:alphaModFix/>
          </a:blip>
          <a:srcRect/>
          <a:stretch/>
        </p:blipFill>
        <p:spPr>
          <a:xfrm>
            <a:off x="1038200" y="302184"/>
            <a:ext cx="592900" cy="533279"/>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7"/>
          <p:cNvSpPr txBox="1">
            <a:spLocks noGrp="1"/>
          </p:cNvSpPr>
          <p:nvPr>
            <p:ph type="title"/>
          </p:nvPr>
        </p:nvSpPr>
        <p:spPr>
          <a:xfrm>
            <a:off x="311700" y="48450"/>
            <a:ext cx="8520600" cy="838800"/>
          </a:xfrm>
          <a:prstGeom prst="rect">
            <a:avLst/>
          </a:prstGeom>
          <a:solidFill>
            <a:srgbClr val="FFFF00"/>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200"/>
              <a:buNone/>
            </a:pPr>
            <a:r>
              <a:rPr lang="en" sz="3000" dirty="0"/>
              <a:t>                 </a:t>
            </a:r>
            <a:r>
              <a:rPr lang="en" sz="2800" dirty="0" smtClean="0">
                <a:solidFill>
                  <a:srgbClr val="FF0000"/>
                </a:solidFill>
              </a:rPr>
              <a:t>Fakt </a:t>
            </a:r>
            <a:r>
              <a:rPr lang="en" sz="2800" dirty="0" smtClean="0"/>
              <a:t>Oder Meinung? </a:t>
            </a:r>
            <a:r>
              <a:rPr lang="en" sz="2400" b="0" dirty="0" smtClean="0">
                <a:solidFill>
                  <a:srgbClr val="000000"/>
                </a:solidFill>
              </a:rPr>
              <a:t>Classify </a:t>
            </a:r>
            <a:r>
              <a:rPr lang="en" sz="2400" b="0" dirty="0">
                <a:solidFill>
                  <a:srgbClr val="000000"/>
                </a:solidFill>
              </a:rPr>
              <a:t>the  sentences into two categories </a:t>
            </a:r>
            <a:r>
              <a:rPr lang="en" sz="2400" dirty="0" smtClean="0">
                <a:solidFill>
                  <a:srgbClr val="FF0000"/>
                </a:solidFill>
              </a:rPr>
              <a:t>FACT</a:t>
            </a:r>
            <a:r>
              <a:rPr lang="en" sz="2400" b="0" dirty="0" smtClean="0">
                <a:solidFill>
                  <a:srgbClr val="000000"/>
                </a:solidFill>
              </a:rPr>
              <a:t>/</a:t>
            </a:r>
            <a:r>
              <a:rPr lang="en" sz="2400" dirty="0" smtClean="0">
                <a:solidFill>
                  <a:srgbClr val="000000"/>
                </a:solidFill>
              </a:rPr>
              <a:t>OPINION</a:t>
            </a:r>
            <a:r>
              <a:rPr lang="en" sz="2400" b="0" dirty="0">
                <a:solidFill>
                  <a:srgbClr val="000000"/>
                </a:solidFill>
              </a:rPr>
              <a:t>.</a:t>
            </a:r>
            <a:r>
              <a:rPr lang="en" sz="2400" b="0" dirty="0">
                <a:solidFill>
                  <a:schemeClr val="dk2"/>
                </a:solidFill>
              </a:rPr>
              <a:t> </a:t>
            </a:r>
            <a:r>
              <a:rPr lang="en" sz="4000" b="0" dirty="0"/>
              <a:t> </a:t>
            </a:r>
            <a:endParaRPr sz="3600" b="0" dirty="0"/>
          </a:p>
          <a:p>
            <a:pPr marL="0" lvl="0" indent="0" algn="l" rtl="0">
              <a:lnSpc>
                <a:spcPct val="100000"/>
              </a:lnSpc>
              <a:spcBef>
                <a:spcPts val="0"/>
              </a:spcBef>
              <a:spcAft>
                <a:spcPts val="0"/>
              </a:spcAft>
              <a:buSzPts val="4200"/>
              <a:buNone/>
            </a:pPr>
            <a:endParaRPr b="0" dirty="0"/>
          </a:p>
          <a:p>
            <a:pPr marL="0" lvl="0" indent="0" algn="ctr" rtl="0">
              <a:lnSpc>
                <a:spcPct val="100000"/>
              </a:lnSpc>
              <a:spcBef>
                <a:spcPts val="0"/>
              </a:spcBef>
              <a:spcAft>
                <a:spcPts val="0"/>
              </a:spcAft>
              <a:buSzPts val="4200"/>
              <a:buNone/>
            </a:pPr>
            <a:endParaRPr dirty="0"/>
          </a:p>
        </p:txBody>
      </p:sp>
      <p:graphicFrame>
        <p:nvGraphicFramePr>
          <p:cNvPr id="95" name="Google Shape;95;p7"/>
          <p:cNvGraphicFramePr/>
          <p:nvPr/>
        </p:nvGraphicFramePr>
        <p:xfrm>
          <a:off x="349450" y="982550"/>
          <a:ext cx="8445075" cy="4021885"/>
        </p:xfrm>
        <a:graphic>
          <a:graphicData uri="http://schemas.openxmlformats.org/drawingml/2006/table">
            <a:tbl>
              <a:tblPr>
                <a:noFill/>
                <a:tableStyleId>{1D1B55E1-2D99-49C3-AF5B-ED8D71F423E8}</a:tableStyleId>
              </a:tblPr>
              <a:tblGrid>
                <a:gridCol w="2815025">
                  <a:extLst>
                    <a:ext uri="{9D8B030D-6E8A-4147-A177-3AD203B41FA5}">
                      <a16:colId xmlns:a16="http://schemas.microsoft.com/office/drawing/2014/main" xmlns="" val="20000"/>
                    </a:ext>
                  </a:extLst>
                </a:gridCol>
                <a:gridCol w="2815025">
                  <a:extLst>
                    <a:ext uri="{9D8B030D-6E8A-4147-A177-3AD203B41FA5}">
                      <a16:colId xmlns:a16="http://schemas.microsoft.com/office/drawing/2014/main" xmlns="" val="20001"/>
                    </a:ext>
                  </a:extLst>
                </a:gridCol>
                <a:gridCol w="2815025">
                  <a:extLst>
                    <a:ext uri="{9D8B030D-6E8A-4147-A177-3AD203B41FA5}">
                      <a16:colId xmlns:a16="http://schemas.microsoft.com/office/drawing/2014/main" xmlns="" val="20002"/>
                    </a:ext>
                  </a:extLst>
                </a:gridCol>
              </a:tblGrid>
              <a:tr h="1209600">
                <a:tc>
                  <a:txBody>
                    <a:bodyPr/>
                    <a:lstStyle/>
                    <a:p>
                      <a:pPr marL="0" marR="0" lvl="0" indent="0" algn="l" rtl="0">
                        <a:lnSpc>
                          <a:spcPct val="100000"/>
                        </a:lnSpc>
                        <a:spcBef>
                          <a:spcPts val="0"/>
                        </a:spcBef>
                        <a:spcAft>
                          <a:spcPts val="0"/>
                        </a:spcAft>
                        <a:buClr>
                          <a:srgbClr val="000000"/>
                        </a:buClr>
                        <a:buSzPts val="1800"/>
                        <a:buFont typeface="Arial"/>
                        <a:buNone/>
                      </a:pPr>
                      <a:r>
                        <a:rPr lang="en" sz="1400" b="1" u="none" strike="noStrike" cap="none"/>
                        <a:t>Ich glaube, es ist wichtig, gesund zu bleiben. Man hat nur ein Leben!</a:t>
                      </a:r>
                      <a:endParaRPr sz="1400" b="1" u="none" strike="noStrike" cap="none"/>
                    </a:p>
                    <a:p>
                      <a:pPr marL="0" marR="0" lvl="0" indent="0" algn="l" rtl="0">
                        <a:lnSpc>
                          <a:spcPct val="100000"/>
                        </a:lnSpc>
                        <a:spcBef>
                          <a:spcPts val="0"/>
                        </a:spcBef>
                        <a:spcAft>
                          <a:spcPts val="0"/>
                        </a:spcAft>
                        <a:buClr>
                          <a:srgbClr val="000000"/>
                        </a:buClr>
                        <a:buSzPts val="1800"/>
                        <a:buFont typeface="Arial"/>
                        <a:buNone/>
                      </a:pPr>
                      <a:endParaRPr sz="1400" b="1" u="none" strike="noStrike" cap="none"/>
                    </a:p>
                    <a:p>
                      <a:pPr marL="0" marR="0" lvl="0" indent="0" algn="l" rtl="0">
                        <a:lnSpc>
                          <a:spcPct val="100000"/>
                        </a:lnSpc>
                        <a:spcBef>
                          <a:spcPts val="0"/>
                        </a:spcBef>
                        <a:spcAft>
                          <a:spcPts val="0"/>
                        </a:spcAft>
                        <a:buClr>
                          <a:srgbClr val="000000"/>
                        </a:buClr>
                        <a:buSzPts val="1800"/>
                        <a:buFont typeface="Arial"/>
                        <a:buNone/>
                      </a:pPr>
                      <a:endParaRPr sz="1400" b="1"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 sz="1400" b="1" u="none" strike="noStrike" cap="none">
                          <a:solidFill>
                            <a:srgbClr val="FF0000"/>
                          </a:solidFill>
                        </a:rPr>
                        <a:t>Die Mehrheit aller Menschen, die an einer psychischen Erkrankung leiden, gehen nicht zum Arzt.</a:t>
                      </a:r>
                      <a:endParaRPr sz="1400" b="1" u="none" strike="noStrike" cap="none">
                        <a:solidFill>
                          <a:srgbClr val="FF0000"/>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 sz="1400" b="1" u="none" strike="noStrike" cap="none"/>
                        <a:t>Circa eine von fünf Personen leidet unter einer psychischen Erkrankung im Laufe seines Lebens.</a:t>
                      </a:r>
                      <a:endParaRPr sz="1400" b="1"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00"/>
                  </a:ext>
                </a:extLst>
              </a:tr>
              <a:tr h="1209600">
                <a:tc>
                  <a:txBody>
                    <a:bodyPr/>
                    <a:lstStyle/>
                    <a:p>
                      <a:pPr marL="0" marR="0" lvl="0" indent="0" algn="l" rtl="0">
                        <a:lnSpc>
                          <a:spcPct val="100000"/>
                        </a:lnSpc>
                        <a:spcBef>
                          <a:spcPts val="0"/>
                        </a:spcBef>
                        <a:spcAft>
                          <a:spcPts val="0"/>
                        </a:spcAft>
                        <a:buClr>
                          <a:srgbClr val="000000"/>
                        </a:buClr>
                        <a:buSzPts val="1800"/>
                        <a:buFont typeface="Arial"/>
                        <a:buNone/>
                      </a:pPr>
                      <a:r>
                        <a:rPr lang="en" sz="1400" b="1" u="none" strike="noStrike" cap="none"/>
                        <a:t>Meiner Meinung nach wird heute die psychische Gesundheit viel ernster genommen in unserer Gesellschaft.</a:t>
                      </a:r>
                      <a:endParaRPr sz="1400" b="1" u="none" strike="noStrike" cap="none"/>
                    </a:p>
                    <a:p>
                      <a:pPr marL="0" marR="0" lvl="0" indent="0" algn="l" rtl="0">
                        <a:lnSpc>
                          <a:spcPct val="100000"/>
                        </a:lnSpc>
                        <a:spcBef>
                          <a:spcPts val="0"/>
                        </a:spcBef>
                        <a:spcAft>
                          <a:spcPts val="0"/>
                        </a:spcAft>
                        <a:buClr>
                          <a:srgbClr val="000000"/>
                        </a:buClr>
                        <a:buSzPts val="1800"/>
                        <a:buFont typeface="Arial"/>
                        <a:buNone/>
                      </a:pPr>
                      <a:endParaRPr sz="1400" b="1"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 sz="1400" b="1" u="none" strike="noStrike" cap="none"/>
                        <a:t>Jedes Jahr am 20. März ist der internationale Tag des Glücks.</a:t>
                      </a:r>
                      <a:endParaRPr sz="1400" b="1"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400" b="1" u="none" strike="noStrike" cap="none"/>
                        <a:t>Für mich hat jede Person ein Recht auf Gesundheit, aber in vielen Ländern haben viele Menschen nicht genug Geld für Gesundheitsversorgung.</a:t>
                      </a:r>
                      <a:endParaRPr sz="1400"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01"/>
                  </a:ext>
                </a:extLst>
              </a:tr>
              <a:tr h="1309225">
                <a:tc>
                  <a:txBody>
                    <a:bodyPr/>
                    <a:lstStyle/>
                    <a:p>
                      <a:pPr marL="0" marR="0" lvl="0" indent="0" algn="l" rtl="0">
                        <a:lnSpc>
                          <a:spcPct val="100000"/>
                        </a:lnSpc>
                        <a:spcBef>
                          <a:spcPts val="0"/>
                        </a:spcBef>
                        <a:spcAft>
                          <a:spcPts val="0"/>
                        </a:spcAft>
                        <a:buClr>
                          <a:srgbClr val="000000"/>
                        </a:buClr>
                        <a:buSzPts val="1800"/>
                        <a:buFont typeface="Arial"/>
                        <a:buNone/>
                      </a:pPr>
                      <a:r>
                        <a:rPr lang="en" sz="1400" b="1" u="none" strike="noStrike" cap="none"/>
                        <a:t>Ich möchte weniger Stunden arbeiten und diese Stunden in meine Freizeit investieren – das ist mein Traum!</a:t>
                      </a:r>
                      <a:endParaRPr sz="1400" b="1"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 sz="1400" b="1" u="none" strike="noStrike" cap="none"/>
                        <a:t>Es ist überhaupt nicht gerecht, dass sich viele Menschen keine qualitativ hochwertige Gesundheitsversorgung leisten können.</a:t>
                      </a:r>
                      <a:endParaRPr sz="1400" b="1"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 sz="1400" b="1" u="none" strike="noStrike" cap="none"/>
                        <a:t>In Deutschland muss man für eine Krankenversicherung viel Geld bezahlen, aber es ist kostenlos, wenn man arbeitslos ist.</a:t>
                      </a:r>
                      <a:endParaRPr sz="1400" b="1"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02"/>
                  </a:ext>
                </a:extLst>
              </a:tr>
            </a:tbl>
          </a:graphicData>
        </a:graphic>
      </p:graphicFrame>
      <p:pic>
        <p:nvPicPr>
          <p:cNvPr id="96" name="Google Shape;96;p7"/>
          <p:cNvPicPr preferRelativeResize="0"/>
          <p:nvPr/>
        </p:nvPicPr>
        <p:blipFill rotWithShape="1">
          <a:blip r:embed="rId3">
            <a:alphaModFix/>
          </a:blip>
          <a:srcRect/>
          <a:stretch/>
        </p:blipFill>
        <p:spPr>
          <a:xfrm>
            <a:off x="311697" y="269597"/>
            <a:ext cx="589925" cy="549150"/>
          </a:xfrm>
          <a:prstGeom prst="rect">
            <a:avLst/>
          </a:prstGeom>
          <a:noFill/>
          <a:ln>
            <a:noFill/>
          </a:ln>
        </p:spPr>
      </p:pic>
      <p:pic>
        <p:nvPicPr>
          <p:cNvPr id="97" name="Google Shape;97;p7"/>
          <p:cNvPicPr preferRelativeResize="0"/>
          <p:nvPr/>
        </p:nvPicPr>
        <p:blipFill rotWithShape="1">
          <a:blip r:embed="rId4">
            <a:alphaModFix/>
          </a:blip>
          <a:srcRect/>
          <a:stretch/>
        </p:blipFill>
        <p:spPr>
          <a:xfrm>
            <a:off x="975250" y="296825"/>
            <a:ext cx="550032" cy="494700"/>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7" name="Google Shape;94;p7"/>
          <p:cNvSpPr txBox="1">
            <a:spLocks/>
          </p:cNvSpPr>
          <p:nvPr/>
        </p:nvSpPr>
        <p:spPr>
          <a:xfrm>
            <a:off x="311700" y="48450"/>
            <a:ext cx="8520600" cy="838800"/>
          </a:xfrm>
          <a:prstGeom prst="rect">
            <a:avLst/>
          </a:prstGeom>
          <a:solidFill>
            <a:srgbClr val="FFFF00"/>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1pPr>
            <a:lvl2pPr marR="0" lvl="1"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2pPr>
            <a:lvl3pPr marR="0" lvl="2"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3pPr>
            <a:lvl4pPr marR="0" lvl="3"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4pPr>
            <a:lvl5pPr marR="0" lvl="4"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5pPr>
            <a:lvl6pPr marR="0" lvl="5"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6pPr>
            <a:lvl7pPr marR="0" lvl="6"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7pPr>
            <a:lvl8pPr marR="0" lvl="7"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8pPr>
            <a:lvl9pPr marR="0" lvl="8"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9pPr>
          </a:lstStyle>
          <a:p>
            <a:r>
              <a:rPr lang="en-GB" sz="3000" smtClean="0"/>
              <a:t>                 </a:t>
            </a:r>
            <a:r>
              <a:rPr lang="en-GB" sz="2800" smtClean="0">
                <a:solidFill>
                  <a:srgbClr val="FF0000"/>
                </a:solidFill>
              </a:rPr>
              <a:t>Fakt </a:t>
            </a:r>
            <a:r>
              <a:rPr lang="en-GB" sz="2800" smtClean="0"/>
              <a:t>Oder Meinung? </a:t>
            </a:r>
            <a:r>
              <a:rPr lang="en-GB" sz="2400" b="0" smtClean="0">
                <a:solidFill>
                  <a:srgbClr val="000000"/>
                </a:solidFill>
              </a:rPr>
              <a:t>Classify the  sentences into two categories </a:t>
            </a:r>
            <a:r>
              <a:rPr lang="en-GB" sz="2400" smtClean="0">
                <a:solidFill>
                  <a:srgbClr val="FF0000"/>
                </a:solidFill>
              </a:rPr>
              <a:t>FACT</a:t>
            </a:r>
            <a:r>
              <a:rPr lang="en-GB" sz="2400" b="0" smtClean="0">
                <a:solidFill>
                  <a:srgbClr val="000000"/>
                </a:solidFill>
              </a:rPr>
              <a:t>/</a:t>
            </a:r>
            <a:r>
              <a:rPr lang="en-GB" sz="2400" smtClean="0">
                <a:solidFill>
                  <a:srgbClr val="000000"/>
                </a:solidFill>
              </a:rPr>
              <a:t>OPINION</a:t>
            </a:r>
            <a:r>
              <a:rPr lang="en-GB" sz="2400" b="0" smtClean="0">
                <a:solidFill>
                  <a:srgbClr val="000000"/>
                </a:solidFill>
              </a:rPr>
              <a:t>.</a:t>
            </a:r>
            <a:r>
              <a:rPr lang="en-GB" sz="2400" b="0" smtClean="0">
                <a:solidFill>
                  <a:schemeClr val="dk2"/>
                </a:solidFill>
              </a:rPr>
              <a:t> </a:t>
            </a:r>
            <a:r>
              <a:rPr lang="en-GB" sz="4000" b="0" smtClean="0"/>
              <a:t> </a:t>
            </a:r>
            <a:endParaRPr lang="en-GB" sz="3600" b="0" smtClean="0"/>
          </a:p>
          <a:p>
            <a:endParaRPr lang="en-GB" b="0" smtClean="0"/>
          </a:p>
          <a:p>
            <a:pPr algn="ctr"/>
            <a:endParaRPr lang="en-GB" dirty="0"/>
          </a:p>
        </p:txBody>
      </p:sp>
      <p:graphicFrame>
        <p:nvGraphicFramePr>
          <p:cNvPr id="103" name="Google Shape;103;p3"/>
          <p:cNvGraphicFramePr/>
          <p:nvPr/>
        </p:nvGraphicFramePr>
        <p:xfrm>
          <a:off x="349450" y="982550"/>
          <a:ext cx="8445075" cy="4021885"/>
        </p:xfrm>
        <a:graphic>
          <a:graphicData uri="http://schemas.openxmlformats.org/drawingml/2006/table">
            <a:tbl>
              <a:tblPr>
                <a:noFill/>
                <a:tableStyleId>{1D1B55E1-2D99-49C3-AF5B-ED8D71F423E8}</a:tableStyleId>
              </a:tblPr>
              <a:tblGrid>
                <a:gridCol w="2815025">
                  <a:extLst>
                    <a:ext uri="{9D8B030D-6E8A-4147-A177-3AD203B41FA5}">
                      <a16:colId xmlns:a16="http://schemas.microsoft.com/office/drawing/2014/main" xmlns="" val="20000"/>
                    </a:ext>
                  </a:extLst>
                </a:gridCol>
                <a:gridCol w="2815025">
                  <a:extLst>
                    <a:ext uri="{9D8B030D-6E8A-4147-A177-3AD203B41FA5}">
                      <a16:colId xmlns:a16="http://schemas.microsoft.com/office/drawing/2014/main" xmlns="" val="20001"/>
                    </a:ext>
                  </a:extLst>
                </a:gridCol>
                <a:gridCol w="2815025">
                  <a:extLst>
                    <a:ext uri="{9D8B030D-6E8A-4147-A177-3AD203B41FA5}">
                      <a16:colId xmlns:a16="http://schemas.microsoft.com/office/drawing/2014/main" xmlns="" val="20002"/>
                    </a:ext>
                  </a:extLst>
                </a:gridCol>
              </a:tblGrid>
              <a:tr h="1209600">
                <a:tc>
                  <a:txBody>
                    <a:bodyPr/>
                    <a:lstStyle/>
                    <a:p>
                      <a:pPr marL="0" marR="0" lvl="0" indent="0" algn="l" rtl="0">
                        <a:lnSpc>
                          <a:spcPct val="100000"/>
                        </a:lnSpc>
                        <a:spcBef>
                          <a:spcPts val="0"/>
                        </a:spcBef>
                        <a:spcAft>
                          <a:spcPts val="0"/>
                        </a:spcAft>
                        <a:buClr>
                          <a:srgbClr val="000000"/>
                        </a:buClr>
                        <a:buSzPts val="1800"/>
                        <a:buFont typeface="Arial"/>
                        <a:buNone/>
                      </a:pPr>
                      <a:r>
                        <a:rPr lang="en" sz="1400" b="1" u="none" strike="noStrike" cap="none"/>
                        <a:t>Ich glaube, es ist wichtig, gesund zu bleiben. Man hat nur ein Leben!</a:t>
                      </a:r>
                      <a:endParaRPr sz="1400" b="1" u="none" strike="noStrike" cap="none"/>
                    </a:p>
                    <a:p>
                      <a:pPr marL="0" marR="0" lvl="0" indent="0" algn="l" rtl="0">
                        <a:lnSpc>
                          <a:spcPct val="100000"/>
                        </a:lnSpc>
                        <a:spcBef>
                          <a:spcPts val="0"/>
                        </a:spcBef>
                        <a:spcAft>
                          <a:spcPts val="0"/>
                        </a:spcAft>
                        <a:buClr>
                          <a:srgbClr val="000000"/>
                        </a:buClr>
                        <a:buSzPts val="1800"/>
                        <a:buFont typeface="Arial"/>
                        <a:buNone/>
                      </a:pPr>
                      <a:endParaRPr sz="1400" b="1" u="none" strike="noStrike" cap="none"/>
                    </a:p>
                    <a:p>
                      <a:pPr marL="0" marR="0" lvl="0" indent="0" algn="l" rtl="0">
                        <a:lnSpc>
                          <a:spcPct val="100000"/>
                        </a:lnSpc>
                        <a:spcBef>
                          <a:spcPts val="0"/>
                        </a:spcBef>
                        <a:spcAft>
                          <a:spcPts val="0"/>
                        </a:spcAft>
                        <a:buClr>
                          <a:srgbClr val="000000"/>
                        </a:buClr>
                        <a:buSzPts val="1800"/>
                        <a:buFont typeface="Arial"/>
                        <a:buNone/>
                      </a:pPr>
                      <a:endParaRPr sz="1400" b="1"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 sz="1400" b="1" u="none" strike="noStrike" cap="none">
                          <a:solidFill>
                            <a:srgbClr val="FF0000"/>
                          </a:solidFill>
                        </a:rPr>
                        <a:t>Die Mehrheit aller Menschen, die an einer psychischen Erkrankung leiden, gehen nicht zum Arzt.</a:t>
                      </a:r>
                      <a:endParaRPr sz="1400" b="1" u="none" strike="noStrike" cap="none">
                        <a:solidFill>
                          <a:srgbClr val="FF0000"/>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 sz="1400" b="1" u="none" strike="noStrike" cap="none">
                          <a:solidFill>
                            <a:srgbClr val="FF0000"/>
                          </a:solidFill>
                        </a:rPr>
                        <a:t>Circa eine von fünf Personen leidet unter einer psychischen Erkrankung im Laufe seines Lebens.</a:t>
                      </a:r>
                      <a:endParaRPr sz="1400" b="1" u="none" strike="noStrike" cap="none">
                        <a:solidFill>
                          <a:srgbClr val="FF0000"/>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00"/>
                  </a:ext>
                </a:extLst>
              </a:tr>
              <a:tr h="1209600">
                <a:tc>
                  <a:txBody>
                    <a:bodyPr/>
                    <a:lstStyle/>
                    <a:p>
                      <a:pPr marL="0" marR="0" lvl="0" indent="0" algn="l" rtl="0">
                        <a:lnSpc>
                          <a:spcPct val="100000"/>
                        </a:lnSpc>
                        <a:spcBef>
                          <a:spcPts val="0"/>
                        </a:spcBef>
                        <a:spcAft>
                          <a:spcPts val="0"/>
                        </a:spcAft>
                        <a:buClr>
                          <a:srgbClr val="000000"/>
                        </a:buClr>
                        <a:buSzPts val="1800"/>
                        <a:buFont typeface="Arial"/>
                        <a:buNone/>
                      </a:pPr>
                      <a:r>
                        <a:rPr lang="en" sz="1400" b="1" u="none" strike="noStrike" cap="none"/>
                        <a:t>Meiner Meinung nach wird heute die psychische Gesundheit viel ernster genommen in unserer Gesellschaft.</a:t>
                      </a:r>
                      <a:endParaRPr sz="1400" b="1" u="none" strike="noStrike" cap="none"/>
                    </a:p>
                    <a:p>
                      <a:pPr marL="0" marR="0" lvl="0" indent="0" algn="l" rtl="0">
                        <a:lnSpc>
                          <a:spcPct val="100000"/>
                        </a:lnSpc>
                        <a:spcBef>
                          <a:spcPts val="0"/>
                        </a:spcBef>
                        <a:spcAft>
                          <a:spcPts val="0"/>
                        </a:spcAft>
                        <a:buClr>
                          <a:srgbClr val="000000"/>
                        </a:buClr>
                        <a:buSzPts val="1800"/>
                        <a:buFont typeface="Arial"/>
                        <a:buNone/>
                      </a:pPr>
                      <a:endParaRPr sz="1400" b="1"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 sz="1400" b="1" u="none" strike="noStrike" cap="none">
                          <a:solidFill>
                            <a:srgbClr val="FF0000"/>
                          </a:solidFill>
                        </a:rPr>
                        <a:t>Jedes Jahr am 20. März ist der internationale Tag des Glücks.</a:t>
                      </a:r>
                      <a:endParaRPr sz="1400" b="1" u="none" strike="noStrike" cap="none">
                        <a:solidFill>
                          <a:srgbClr val="FF0000"/>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400" b="1" u="none" strike="noStrike" cap="none"/>
                        <a:t>Für mich hat jede Person ein Recht auf Gesundheit, aber in vielen Ländern haben viele Menschen nicht genug Geld für Gesundheitsversorgung.</a:t>
                      </a:r>
                      <a:endParaRPr sz="1400"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01"/>
                  </a:ext>
                </a:extLst>
              </a:tr>
              <a:tr h="1309225">
                <a:tc>
                  <a:txBody>
                    <a:bodyPr/>
                    <a:lstStyle/>
                    <a:p>
                      <a:pPr marL="0" marR="0" lvl="0" indent="0" algn="l" rtl="0">
                        <a:lnSpc>
                          <a:spcPct val="100000"/>
                        </a:lnSpc>
                        <a:spcBef>
                          <a:spcPts val="0"/>
                        </a:spcBef>
                        <a:spcAft>
                          <a:spcPts val="0"/>
                        </a:spcAft>
                        <a:buClr>
                          <a:srgbClr val="000000"/>
                        </a:buClr>
                        <a:buSzPts val="1800"/>
                        <a:buFont typeface="Arial"/>
                        <a:buNone/>
                      </a:pPr>
                      <a:r>
                        <a:rPr lang="en" sz="1400" b="1" u="none" strike="noStrike" cap="none"/>
                        <a:t>Ich möchte weniger Stunden arbeiten und diese Stunden in meine Freizeit investieren – das ist mein Traum!</a:t>
                      </a:r>
                      <a:endParaRPr sz="1400" b="1"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 sz="1400" b="1" u="none" strike="noStrike" cap="none"/>
                        <a:t>Es ist überhaupt nicht gerecht, dass sich viele Menschen keine qualitativ hochwertige Gesundheitsversorgung leisten können.</a:t>
                      </a:r>
                      <a:endParaRPr sz="1400" b="1"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 sz="1400" b="1" u="none" strike="noStrike" cap="none">
                          <a:solidFill>
                            <a:srgbClr val="FF0000"/>
                          </a:solidFill>
                        </a:rPr>
                        <a:t>In Deutschland muss man für eine Krankenversicherung viel Geld bezahlen, aber es ist kostenlos, wenn man arbeitslos ist.</a:t>
                      </a:r>
                      <a:endParaRPr sz="1400" b="1" u="none" strike="noStrike" cap="none">
                        <a:solidFill>
                          <a:srgbClr val="FF0000"/>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xmlns="" val="10002"/>
                  </a:ext>
                </a:extLst>
              </a:tr>
            </a:tbl>
          </a:graphicData>
        </a:graphic>
      </p:graphicFrame>
      <p:pic>
        <p:nvPicPr>
          <p:cNvPr id="104" name="Google Shape;104;p3"/>
          <p:cNvPicPr preferRelativeResize="0"/>
          <p:nvPr/>
        </p:nvPicPr>
        <p:blipFill rotWithShape="1">
          <a:blip r:embed="rId3">
            <a:alphaModFix/>
          </a:blip>
          <a:srcRect/>
          <a:stretch/>
        </p:blipFill>
        <p:spPr>
          <a:xfrm>
            <a:off x="311697" y="269597"/>
            <a:ext cx="589925" cy="549150"/>
          </a:xfrm>
          <a:prstGeom prst="rect">
            <a:avLst/>
          </a:prstGeom>
          <a:noFill/>
          <a:ln>
            <a:noFill/>
          </a:ln>
        </p:spPr>
      </p:pic>
      <p:pic>
        <p:nvPicPr>
          <p:cNvPr id="105" name="Google Shape;105;p3"/>
          <p:cNvPicPr preferRelativeResize="0"/>
          <p:nvPr/>
        </p:nvPicPr>
        <p:blipFill rotWithShape="1">
          <a:blip r:embed="rId4">
            <a:alphaModFix/>
          </a:blip>
          <a:srcRect/>
          <a:stretch/>
        </p:blipFill>
        <p:spPr>
          <a:xfrm>
            <a:off x="975250" y="296825"/>
            <a:ext cx="550032" cy="494700"/>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4"/>
          <p:cNvPicPr preferRelativeResize="0"/>
          <p:nvPr/>
        </p:nvPicPr>
        <p:blipFill rotWithShape="1">
          <a:blip r:embed="rId3">
            <a:alphaModFix/>
          </a:blip>
          <a:srcRect/>
          <a:stretch/>
        </p:blipFill>
        <p:spPr>
          <a:xfrm>
            <a:off x="1805041" y="0"/>
            <a:ext cx="5143500" cy="5143500"/>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4"/>
          <p:cNvSpPr txBox="1">
            <a:spLocks noGrp="1"/>
          </p:cNvSpPr>
          <p:nvPr>
            <p:ph type="body" idx="1"/>
          </p:nvPr>
        </p:nvSpPr>
        <p:spPr>
          <a:xfrm>
            <a:off x="319500" y="4230575"/>
            <a:ext cx="8532900" cy="7449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400"/>
              <a:buNone/>
            </a:pPr>
            <a:r>
              <a:rPr lang="en"/>
              <a:t>Allgemeine Gesundheitsversorgung ist für</a:t>
            </a:r>
            <a:endParaRPr/>
          </a:p>
          <a:p>
            <a:pPr marL="0" lvl="0" indent="0" algn="ctr" rtl="0">
              <a:lnSpc>
                <a:spcPct val="100000"/>
              </a:lnSpc>
              <a:spcBef>
                <a:spcPts val="0"/>
              </a:spcBef>
              <a:spcAft>
                <a:spcPts val="0"/>
              </a:spcAft>
              <a:buSzPts val="2400"/>
              <a:buNone/>
            </a:pPr>
            <a:r>
              <a:rPr lang="en">
                <a:solidFill>
                  <a:srgbClr val="FF0000"/>
                </a:solidFill>
              </a:rPr>
              <a:t>A Die Reichen|  B Die ARmen|  C Jeden, Überall</a:t>
            </a:r>
            <a:endParaRPr>
              <a:solidFill>
                <a:srgbClr val="FF0000"/>
              </a:solidFill>
            </a:endParaRPr>
          </a:p>
        </p:txBody>
      </p:sp>
      <p:pic>
        <p:nvPicPr>
          <p:cNvPr id="116" name="Google Shape;116;p14"/>
          <p:cNvPicPr preferRelativeResize="0"/>
          <p:nvPr/>
        </p:nvPicPr>
        <p:blipFill rotWithShape="1">
          <a:blip r:embed="rId3">
            <a:alphaModFix/>
          </a:blip>
          <a:srcRect/>
          <a:stretch/>
        </p:blipFill>
        <p:spPr>
          <a:xfrm>
            <a:off x="433772" y="4328447"/>
            <a:ext cx="589925" cy="549150"/>
          </a:xfrm>
          <a:prstGeom prst="rect">
            <a:avLst/>
          </a:prstGeom>
          <a:noFill/>
          <a:ln>
            <a:noFill/>
          </a:ln>
        </p:spPr>
      </p:pic>
      <p:pic>
        <p:nvPicPr>
          <p:cNvPr id="117" name="Google Shape;117;p14">
            <a:hlinkClick r:id="rId4"/>
          </p:cNvPr>
          <p:cNvPicPr preferRelativeResize="0"/>
          <p:nvPr/>
        </p:nvPicPr>
        <p:blipFill rotWithShape="1">
          <a:blip r:embed="rId5">
            <a:alphaModFix/>
          </a:blip>
          <a:srcRect l="521"/>
          <a:stretch/>
        </p:blipFill>
        <p:spPr>
          <a:xfrm>
            <a:off x="1614149" y="198847"/>
            <a:ext cx="5943601" cy="3864759"/>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908</Words>
  <Application>Microsoft Office PowerPoint</Application>
  <PresentationFormat>On-screen Show (16:9)</PresentationFormat>
  <Paragraphs>79</Paragraphs>
  <Slides>15</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Amatic SC</vt:lpstr>
      <vt:lpstr>Calibri</vt:lpstr>
      <vt:lpstr>Source Code Pro</vt:lpstr>
      <vt:lpstr>Beach Day</vt:lpstr>
      <vt:lpstr>PowerPoint Presentation</vt:lpstr>
      <vt:lpstr>PowerPoint Presentation</vt:lpstr>
      <vt:lpstr>PowerPoint Presentation</vt:lpstr>
      <vt:lpstr>                        BELL WORK: Can you match the 3 key terms with the correct German definition?</vt:lpstr>
      <vt:lpstr>                        BELL WORK: Can you match the 3 key terms with the correct German definition?</vt:lpstr>
      <vt:lpstr>                 Fakt Oder Meinung? Classify the  sentences into two categories FACT/OPINION.    </vt:lpstr>
      <vt:lpstr>PowerPoint Presentation</vt:lpstr>
      <vt:lpstr>PowerPoint Presentation</vt:lpstr>
      <vt:lpstr>PowerPoint Presentation</vt:lpstr>
      <vt:lpstr>PowerPoint Presentation</vt:lpstr>
      <vt:lpstr>PowerPoint Presentation</vt:lpstr>
      <vt:lpstr>Finde die Paare.  </vt:lpstr>
      <vt:lpstr>Finde die Paare.  </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Adam3</dc:creator>
  <cp:lastModifiedBy>peter sledge</cp:lastModifiedBy>
  <cp:revision>3</cp:revision>
  <dcterms:modified xsi:type="dcterms:W3CDTF">2020-08-08T13:29:48Z</dcterms:modified>
</cp:coreProperties>
</file>