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0Z80DJ1S4Rrjm9gnOhofUJYxe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E770AA-CF96-429D-B6B9-FC8655FCB7AF}">
  <a:tblStyle styleId="{BDE770AA-CF96-429D-B6B9-FC8655FCB7A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photos/dead-bird-safety-net-spirit-network-328955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photos/plastic-fish-recycling-trash-423420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ixabay.com/photos/seagull-sea-bird-fishing-bird-lake-471108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ixabay.com/photos/waters-swim-sea-nature-ocean-play-306528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photos/fishing-nets-networks-fishing-sea-428570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utm_source=link-attribution&amp;amp;utm_medium=referral&amp;amp;utm_campaign=image&amp;amp;utm_content=21513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Yd5RNwmLQ8w"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photos/garbage-environment-beach-pollution-463411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photos/pollution-trash-garbage-ocean-485550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https://pixabay.com/de/photos/verschmutzung-papierkorb-m%C3%BCll-ozean-4855498/</a:t>
            </a:r>
            <a:endParaRPr/>
          </a:p>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https://pixabay.com/photos/dead-bird-safety-net-spirit-network-3289550/</a:t>
            </a:r>
            <a:endParaRPr/>
          </a:p>
        </p:txBody>
      </p:sp>
      <p:sp>
        <p:nvSpPr>
          <p:cNvPr id="156" name="Google Shape;15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https://pixabay.com/photos/plastic-fish-recycling-trash-4234205/</a:t>
            </a:r>
            <a:endParaRPr/>
          </a:p>
        </p:txBody>
      </p:sp>
      <p:sp>
        <p:nvSpPr>
          <p:cNvPr id="162" name="Google Shape;16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https://pixabay.com/photos/seagull-sea-bird-fishing-bird-lake-4711081/</a:t>
            </a:r>
            <a:endParaRPr/>
          </a:p>
        </p:txBody>
      </p:sp>
      <p:sp>
        <p:nvSpPr>
          <p:cNvPr id="168" name="Google Shape;16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https://pixabay.com/photos/waters-swim-sea-nature-ocean-play-3065288/</a:t>
            </a:r>
            <a:endParaRPr/>
          </a:p>
        </p:txBody>
      </p:sp>
      <p:sp>
        <p:nvSpPr>
          <p:cNvPr id="174" name="Google Shape;17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https://pixabay.com/photos/fishing-nets-networks-fishing-sea-4285702/</a:t>
            </a:r>
            <a:endParaRPr/>
          </a:p>
        </p:txBody>
      </p:sp>
      <p:sp>
        <p:nvSpPr>
          <p:cNvPr id="180" name="Google Shape;18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Image created by Leeds DEC</a:t>
            </a:r>
            <a:endParaRPr/>
          </a:p>
        </p:txBody>
      </p:sp>
      <p:sp>
        <p:nvSpPr>
          <p:cNvPr id="186" name="Google Shape;18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f495bdc35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6f495bdc35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f495bdc3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6f495bdc3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6f495bdc3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f495bdc35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6f495bdc35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6f495bdc35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Image from https://www.pexels.com/photo/landscape-photograph-of-body-of-water-1001682/</a:t>
            </a:r>
            <a:endParaRPr/>
          </a:p>
          <a:p>
            <a:pPr marL="0" lvl="0" indent="0" algn="l" rtl="0">
              <a:lnSpc>
                <a:spcPct val="100000"/>
              </a:lnSpc>
              <a:spcBef>
                <a:spcPts val="0"/>
              </a:spcBef>
              <a:spcAft>
                <a:spcPts val="0"/>
              </a:spcAft>
              <a:buSzPts val="1400"/>
              <a:buNone/>
            </a:pPr>
            <a:endParaRPr/>
          </a:p>
        </p:txBody>
      </p:sp>
      <p:sp>
        <p:nvSpPr>
          <p:cNvPr id="106" name="Google Shape;10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Image from: https://www.pexels.com/photo/selective-focus-photography-of-octopus-3046629/?utm_content=attributionCopyText&amp;utm_medium=referral&amp;utm_source=pexels</a:t>
            </a:r>
            <a:endParaRPr/>
          </a:p>
        </p:txBody>
      </p:sp>
      <p:sp>
        <p:nvSpPr>
          <p:cNvPr id="116" name="Google Shape;11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457200" lvl="0" indent="0" algn="l" rtl="0">
              <a:lnSpc>
                <a:spcPct val="115000"/>
              </a:lnSpc>
              <a:spcBef>
                <a:spcPts val="0"/>
              </a:spcBef>
              <a:spcAft>
                <a:spcPts val="0"/>
              </a:spcAft>
              <a:buClr>
                <a:schemeClr val="dk1"/>
              </a:buClr>
              <a:buSzPts val="1100"/>
              <a:buFont typeface="Arial"/>
              <a:buNone/>
            </a:pPr>
            <a:r>
              <a:rPr lang="en-US" sz="1800" u="sng">
                <a:solidFill>
                  <a:schemeClr val="hlink"/>
                </a:solidFill>
                <a:latin typeface="Arial"/>
                <a:ea typeface="Arial"/>
                <a:cs typeface="Arial"/>
                <a:sym typeface="Arial"/>
                <a:hlinkClick r:id="rId3"/>
              </a:rPr>
              <a:t>Image from: https://pixabay.com/?utm_source=link-attribution&amp;amp;utm_medium=referral&amp;amp;utm_campaign=image&amp;amp;utm_content=215133</a:t>
            </a:r>
            <a:endParaRPr sz="1800" u="sng">
              <a:solidFill>
                <a:schemeClr val="hlink"/>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26" name="Google Shape;1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https://www.youtube.com/watch?v=Yd5RNwmLQ8w</a:t>
            </a:r>
            <a:endParaRPr/>
          </a:p>
          <a:p>
            <a:pPr marL="0" lvl="0" indent="0" algn="l" rtl="0">
              <a:lnSpc>
                <a:spcPct val="100000"/>
              </a:lnSpc>
              <a:spcBef>
                <a:spcPts val="0"/>
              </a:spcBef>
              <a:spcAft>
                <a:spcPts val="0"/>
              </a:spcAft>
              <a:buSzPts val="1400"/>
              <a:buNone/>
            </a:pPr>
            <a:br>
              <a:rPr lang="en-US"/>
            </a:br>
            <a:r>
              <a:rPr lang="en-US" sz="1200" b="0" i="0" u="none" strike="noStrike" cap="none">
                <a:solidFill>
                  <a:schemeClr val="dk1"/>
                </a:solidFill>
                <a:latin typeface="Calibri"/>
                <a:ea typeface="Calibri"/>
                <a:cs typeface="Calibri"/>
                <a:sym typeface="Calibri"/>
              </a:rPr>
              <a:t>“The huge garbage island that floats in the Pacific Ocean is getting bigger and bigger. It already exceeds 1.7 million square kilometers and nothing seems to stop its expansion. On this gigantic floating island, there is no land, no life; just rubble and debris. It contains about 80,000 tons of plastic, the majority of which are fishing nets and containers. For years these residues have been causing the death of birds and mammals. "</a:t>
            </a:r>
            <a:endParaRPr/>
          </a:p>
        </p:txBody>
      </p:sp>
      <p:sp>
        <p:nvSpPr>
          <p:cNvPr id="137" name="Google Shape;13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https://pixabay.com/photos/garbage-environment-beach-pollution-4634114/</a:t>
            </a:r>
            <a:endParaRPr/>
          </a:p>
        </p:txBody>
      </p:sp>
      <p:sp>
        <p:nvSpPr>
          <p:cNvPr id="144" name="Google Shape;14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https://pixabay.com/photos/pollution-trash-garbage-ocean-4855507/</a:t>
            </a:r>
            <a:endParaRPr/>
          </a:p>
        </p:txBody>
      </p:sp>
      <p:sp>
        <p:nvSpPr>
          <p:cNvPr id="150" name="Google Shape;15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4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4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4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4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4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9" Type="http://schemas.openxmlformats.org/officeDocument/2006/relationships/image" Target="../media/image50.png"/><Relationship Id="rId21" Type="http://schemas.openxmlformats.org/officeDocument/2006/relationships/image" Target="../media/image32.png"/><Relationship Id="rId34" Type="http://schemas.openxmlformats.org/officeDocument/2006/relationships/image" Target="../media/image45.png"/><Relationship Id="rId42" Type="http://schemas.openxmlformats.org/officeDocument/2006/relationships/image" Target="../media/image53.png"/><Relationship Id="rId47" Type="http://schemas.openxmlformats.org/officeDocument/2006/relationships/image" Target="../media/image58.png"/><Relationship Id="rId50" Type="http://schemas.openxmlformats.org/officeDocument/2006/relationships/image" Target="../media/image61.png"/><Relationship Id="rId55" Type="http://schemas.openxmlformats.org/officeDocument/2006/relationships/image" Target="../media/image66.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46" Type="http://schemas.openxmlformats.org/officeDocument/2006/relationships/image" Target="../media/image57.png"/><Relationship Id="rId2" Type="http://schemas.openxmlformats.org/officeDocument/2006/relationships/notesSlide" Target="../notesSlides/notesSlide15.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41" Type="http://schemas.openxmlformats.org/officeDocument/2006/relationships/image" Target="../media/image52.png"/><Relationship Id="rId54"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45" Type="http://schemas.openxmlformats.org/officeDocument/2006/relationships/image" Target="../media/image56.png"/><Relationship Id="rId53" Type="http://schemas.openxmlformats.org/officeDocument/2006/relationships/image" Target="../media/image64.png"/><Relationship Id="rId58" Type="http://schemas.openxmlformats.org/officeDocument/2006/relationships/image" Target="../media/image69.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49" Type="http://schemas.openxmlformats.org/officeDocument/2006/relationships/image" Target="../media/image60.png"/><Relationship Id="rId57" Type="http://schemas.openxmlformats.org/officeDocument/2006/relationships/image" Target="../media/image68.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4" Type="http://schemas.openxmlformats.org/officeDocument/2006/relationships/image" Target="../media/image55.png"/><Relationship Id="rId52" Type="http://schemas.openxmlformats.org/officeDocument/2006/relationships/image" Target="../media/image63.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 Id="rId43" Type="http://schemas.openxmlformats.org/officeDocument/2006/relationships/image" Target="../media/image54.png"/><Relationship Id="rId48" Type="http://schemas.openxmlformats.org/officeDocument/2006/relationships/image" Target="../media/image59.png"/><Relationship Id="rId56" Type="http://schemas.openxmlformats.org/officeDocument/2006/relationships/image" Target="../media/image67.png"/><Relationship Id="rId8" Type="http://schemas.openxmlformats.org/officeDocument/2006/relationships/image" Target="../media/image19.png"/><Relationship Id="rId51" Type="http://schemas.openxmlformats.org/officeDocument/2006/relationships/image" Target="../media/image62.png"/><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www.zerowastenear.m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jxNmxNNyAl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0" y="0"/>
            <a:ext cx="9143999" cy="6858000"/>
          </a:xfrm>
          <a:prstGeom prst="rect">
            <a:avLst/>
          </a:prstGeom>
          <a:noFill/>
          <a:ln>
            <a:noFill/>
          </a:ln>
        </p:spPr>
      </p:pic>
      <p:sp>
        <p:nvSpPr>
          <p:cNvPr id="89" name="Google Shape;89;p1"/>
          <p:cNvSpPr/>
          <p:nvPr/>
        </p:nvSpPr>
        <p:spPr>
          <a:xfrm>
            <a:off x="2209054" y="296207"/>
            <a:ext cx="512191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00527D"/>
                </a:solidFill>
                <a:latin typeface="Calibri"/>
                <a:ea typeface="Calibri"/>
                <a:cs typeface="Calibri"/>
                <a:sym typeface="Calibri"/>
              </a:rPr>
              <a:t>La vida submarina</a:t>
            </a:r>
            <a:endParaRPr sz="4800" b="0" i="0" u="none" strike="noStrike" cap="none">
              <a:solidFill>
                <a:srgbClr val="00527D"/>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1" descr="Dead Bird, Safety Net, Spirit Network, Plastic Waste"/>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2" descr="Plastic, Fish, Recycling, Trash, Contamination, Dead"/>
          <p:cNvPicPr preferRelativeResize="0"/>
          <p:nvPr/>
        </p:nvPicPr>
        <p:blipFill rotWithShape="1">
          <a:blip r:embed="rId3">
            <a:alphaModFix/>
          </a:blip>
          <a:srcRect l="4443" r="5251"/>
          <a:stretch/>
        </p:blipFill>
        <p:spPr>
          <a:xfrm>
            <a:off x="0" y="0"/>
            <a:ext cx="9145594"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3" descr="Seagull, Sea Bird, Fishing, Bird, Lake, Perched, Gull"/>
          <p:cNvPicPr preferRelativeResize="0"/>
          <p:nvPr/>
        </p:nvPicPr>
        <p:blipFill rotWithShape="1">
          <a:blip r:embed="rId3">
            <a:alphaModFix/>
          </a:blip>
          <a:srcRect l="14942" t="-1328" r="6416" b="1328"/>
          <a:stretch/>
        </p:blipFill>
        <p:spPr>
          <a:xfrm>
            <a:off x="0" y="-73891"/>
            <a:ext cx="9144000" cy="69643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14" descr="Waters, Swim, Sea, Nature, Ocean, Play, Diving"/>
          <p:cNvPicPr preferRelativeResize="0"/>
          <p:nvPr/>
        </p:nvPicPr>
        <p:blipFill rotWithShape="1">
          <a:blip r:embed="rId3">
            <a:alphaModFix/>
          </a:blip>
          <a:srcRect l="4343" r="3635"/>
          <a:stretch/>
        </p:blipFill>
        <p:spPr>
          <a:xfrm>
            <a:off x="0" y="-1"/>
            <a:ext cx="9148747" cy="6858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15" descr="Fishing Nets, Networks, Fishing, Sea, Port, Safety Net"/>
          <p:cNvPicPr preferRelativeResize="0"/>
          <p:nvPr/>
        </p:nvPicPr>
        <p:blipFill rotWithShape="1">
          <a:blip r:embed="rId3">
            <a:alphaModFix/>
          </a:blip>
          <a:srcRect l="5658" t="151" r="1615" b="-151"/>
          <a:stretch/>
        </p:blipFill>
        <p:spPr>
          <a:xfrm>
            <a:off x="1" y="-1"/>
            <a:ext cx="9138470" cy="68580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p:nvPr/>
        </p:nvSpPr>
        <p:spPr>
          <a:xfrm>
            <a:off x="630017" y="2754016"/>
            <a:ext cx="1956364" cy="2205627"/>
          </a:xfrm>
          <a:prstGeom prst="rect">
            <a:avLst/>
          </a:prstGeom>
          <a:solidFill>
            <a:srgbClr val="00527D"/>
          </a:solidFill>
          <a:ln w="9525" cap="flat" cmpd="sng">
            <a:solidFill>
              <a:srgbClr val="00527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Calibri"/>
                <a:ea typeface="Calibri"/>
                <a:cs typeface="Calibri"/>
                <a:sym typeface="Calibri"/>
              </a:rPr>
              <a:t>Los desperdicios en los océanos. Los cinco primeros:</a:t>
            </a:r>
            <a:endParaRPr sz="2400" b="1" i="0" u="none" strike="noStrike" cap="none">
              <a:solidFill>
                <a:srgbClr val="FFFFFF"/>
              </a:solidFill>
              <a:latin typeface="Calibri"/>
              <a:ea typeface="Calibri"/>
              <a:cs typeface="Calibri"/>
              <a:sym typeface="Calibri"/>
            </a:endParaRPr>
          </a:p>
        </p:txBody>
      </p:sp>
      <p:graphicFrame>
        <p:nvGraphicFramePr>
          <p:cNvPr id="189" name="Google Shape;189;p16"/>
          <p:cNvGraphicFramePr/>
          <p:nvPr/>
        </p:nvGraphicFramePr>
        <p:xfrm>
          <a:off x="187711" y="521144"/>
          <a:ext cx="8422825" cy="1878205"/>
        </p:xfrm>
        <a:graphic>
          <a:graphicData uri="http://schemas.openxmlformats.org/drawingml/2006/table">
            <a:tbl>
              <a:tblPr firstRow="1" bandRow="1">
                <a:noFill/>
                <a:tableStyleId>{BDE770AA-CF96-429D-B6B9-FC8655FCB7AF}</a:tableStyleId>
              </a:tblPr>
              <a:tblGrid>
                <a:gridCol w="8422825">
                  <a:extLst>
                    <a:ext uri="{9D8B030D-6E8A-4147-A177-3AD203B41FA5}">
                      <a16:colId xmlns:a16="http://schemas.microsoft.com/office/drawing/2014/main" val="20000"/>
                    </a:ext>
                  </a:extLst>
                </a:gridCol>
              </a:tblGrid>
              <a:tr h="415125">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Las tapas de plástico</a:t>
                      </a:r>
                      <a:endParaRPr sz="1800" u="none" strike="noStrike" cap="none"/>
                    </a:p>
                  </a:txBody>
                  <a:tcPr marL="91450" marR="91450" marT="45725" marB="45725"/>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Las pajitas (o pitillos)</a:t>
                      </a:r>
                      <a:endParaRPr sz="1800" u="none" strike="noStrike" cap="none"/>
                    </a:p>
                  </a:txBody>
                  <a:tcPr marL="91450" marR="91450" marT="45725" marB="45725"/>
                </a:tc>
                <a:extLst>
                  <a:ext uri="{0D108BD9-81ED-4DB2-BD59-A6C34878D82A}">
                    <a16:rowId xmlns:a16="http://schemas.microsoft.com/office/drawing/2014/main" val="10001"/>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Los paquetes plásticos por ejemplo los paquetes de las patatas fritas</a:t>
                      </a:r>
                      <a:endParaRPr sz="1800" u="none" strike="noStrike" cap="none"/>
                    </a:p>
                  </a:txBody>
                  <a:tcPr marL="91450" marR="91450" marT="45725" marB="45725"/>
                </a:tc>
                <a:extLst>
                  <a:ext uri="{0D108BD9-81ED-4DB2-BD59-A6C34878D82A}">
                    <a16:rowId xmlns:a16="http://schemas.microsoft.com/office/drawing/2014/main" val="10002"/>
                  </a:ext>
                </a:extLst>
              </a:tr>
              <a:tr h="228600">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Las botellas de plástico</a:t>
                      </a:r>
                      <a:endParaRPr sz="1800" u="none" strike="noStrike" cap="none"/>
                    </a:p>
                  </a:txBody>
                  <a:tcPr marL="91450" marR="91450" marT="45725" marB="45725"/>
                </a:tc>
                <a:extLst>
                  <a:ext uri="{0D108BD9-81ED-4DB2-BD59-A6C34878D82A}">
                    <a16:rowId xmlns:a16="http://schemas.microsoft.com/office/drawing/2014/main" val="10003"/>
                  </a:ext>
                </a:extLst>
              </a:tr>
              <a:tr h="228600">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Las bolsas de plástico</a:t>
                      </a:r>
                      <a:endParaRPr sz="1800" u="none" strike="noStrike" cap="none"/>
                    </a:p>
                  </a:txBody>
                  <a:tcPr marL="91450" marR="91450" marT="45725" marB="45725"/>
                </a:tc>
                <a:extLst>
                  <a:ext uri="{0D108BD9-81ED-4DB2-BD59-A6C34878D82A}">
                    <a16:rowId xmlns:a16="http://schemas.microsoft.com/office/drawing/2014/main" val="10004"/>
                  </a:ext>
                </a:extLst>
              </a:tr>
            </a:tbl>
          </a:graphicData>
        </a:graphic>
      </p:graphicFrame>
      <p:sp>
        <p:nvSpPr>
          <p:cNvPr id="190" name="Google Shape;190;p16"/>
          <p:cNvSpPr txBox="1"/>
          <p:nvPr/>
        </p:nvSpPr>
        <p:spPr>
          <a:xfrm>
            <a:off x="187711" y="97115"/>
            <a:ext cx="60960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527D"/>
                </a:solidFill>
                <a:latin typeface="Calibri"/>
                <a:ea typeface="Calibri"/>
                <a:cs typeface="Calibri"/>
                <a:sym typeface="Calibri"/>
              </a:rPr>
              <a:t>Pon el vocabulario en el orden correcto:</a:t>
            </a:r>
            <a:endParaRPr/>
          </a:p>
        </p:txBody>
      </p:sp>
      <p:sp>
        <p:nvSpPr>
          <p:cNvPr id="191" name="Google Shape;191;p16"/>
          <p:cNvSpPr txBox="1"/>
          <p:nvPr/>
        </p:nvSpPr>
        <p:spPr>
          <a:xfrm>
            <a:off x="1665220" y="5528584"/>
            <a:ext cx="5313685" cy="984845"/>
          </a:xfrm>
          <a:prstGeom prst="rect">
            <a:avLst/>
          </a:prstGeom>
          <a:solidFill>
            <a:srgbClr val="FFFF00"/>
          </a:solidFill>
          <a:ln w="9525" cap="flat" cmpd="sng">
            <a:solidFill>
              <a:schemeClr val="dk1">
                <a:alpha val="85490"/>
              </a:schemeClr>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Current facts and figures about plastic pollution in the ocean</a:t>
            </a: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 Label these items correctly in Spanish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Research the current facts and figures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 Find out about alternatives</a:t>
            </a:r>
            <a:endParaRPr sz="1400" b="0" i="0" u="none" strike="noStrike" cap="none">
              <a:solidFill>
                <a:schemeClr val="dk1"/>
              </a:solidFill>
              <a:latin typeface="Calibri"/>
              <a:ea typeface="Calibri"/>
              <a:cs typeface="Calibri"/>
              <a:sym typeface="Calibri"/>
            </a:endParaRPr>
          </a:p>
        </p:txBody>
      </p:sp>
      <p:sp>
        <p:nvSpPr>
          <p:cNvPr id="192" name="Google Shape;192;p16"/>
          <p:cNvSpPr txBox="1"/>
          <p:nvPr/>
        </p:nvSpPr>
        <p:spPr>
          <a:xfrm>
            <a:off x="3296851" y="2546252"/>
            <a:ext cx="5313686" cy="2743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93" name="Google Shape;193;p16"/>
          <p:cNvGrpSpPr/>
          <p:nvPr/>
        </p:nvGrpSpPr>
        <p:grpSpPr>
          <a:xfrm>
            <a:off x="3545200" y="2759726"/>
            <a:ext cx="4839144" cy="2297569"/>
            <a:chOff x="194685" y="656683"/>
            <a:chExt cx="5247608" cy="2829042"/>
          </a:xfrm>
        </p:grpSpPr>
        <p:pic>
          <p:nvPicPr>
            <p:cNvPr id="194" name="Google Shape;194;p16" descr="Shape"/>
            <p:cNvPicPr preferRelativeResize="0"/>
            <p:nvPr/>
          </p:nvPicPr>
          <p:blipFill rotWithShape="1">
            <a:blip r:embed="rId3">
              <a:alphaModFix/>
            </a:blip>
            <a:srcRect/>
            <a:stretch/>
          </p:blipFill>
          <p:spPr>
            <a:xfrm>
              <a:off x="196325" y="1217532"/>
              <a:ext cx="1040105" cy="1581810"/>
            </a:xfrm>
            <a:prstGeom prst="rect">
              <a:avLst/>
            </a:prstGeom>
            <a:noFill/>
            <a:ln>
              <a:noFill/>
            </a:ln>
          </p:spPr>
        </p:pic>
        <p:pic>
          <p:nvPicPr>
            <p:cNvPr id="195" name="Google Shape;195;p16" descr="Shape"/>
            <p:cNvPicPr preferRelativeResize="0"/>
            <p:nvPr/>
          </p:nvPicPr>
          <p:blipFill rotWithShape="1">
            <a:blip r:embed="rId4">
              <a:alphaModFix/>
            </a:blip>
            <a:srcRect/>
            <a:stretch/>
          </p:blipFill>
          <p:spPr>
            <a:xfrm>
              <a:off x="504765" y="1791005"/>
              <a:ext cx="423685" cy="414289"/>
            </a:xfrm>
            <a:prstGeom prst="rect">
              <a:avLst/>
            </a:prstGeom>
            <a:noFill/>
            <a:ln>
              <a:noFill/>
            </a:ln>
          </p:spPr>
        </p:pic>
        <p:pic>
          <p:nvPicPr>
            <p:cNvPr id="196" name="Google Shape;196;p16" descr="Shape"/>
            <p:cNvPicPr preferRelativeResize="0"/>
            <p:nvPr/>
          </p:nvPicPr>
          <p:blipFill rotWithShape="1">
            <a:blip r:embed="rId5">
              <a:alphaModFix/>
            </a:blip>
            <a:srcRect/>
            <a:stretch/>
          </p:blipFill>
          <p:spPr>
            <a:xfrm>
              <a:off x="194685" y="1580706"/>
              <a:ext cx="1015937" cy="197115"/>
            </a:xfrm>
            <a:prstGeom prst="rect">
              <a:avLst/>
            </a:prstGeom>
            <a:noFill/>
            <a:ln>
              <a:noFill/>
            </a:ln>
          </p:spPr>
        </p:pic>
        <p:pic>
          <p:nvPicPr>
            <p:cNvPr id="197" name="Google Shape;197;p16" descr="Shape"/>
            <p:cNvPicPr preferRelativeResize="0"/>
            <p:nvPr/>
          </p:nvPicPr>
          <p:blipFill rotWithShape="1">
            <a:blip r:embed="rId6">
              <a:alphaModFix/>
            </a:blip>
            <a:srcRect/>
            <a:stretch/>
          </p:blipFill>
          <p:spPr>
            <a:xfrm>
              <a:off x="293123" y="2311839"/>
              <a:ext cx="876363" cy="135362"/>
            </a:xfrm>
            <a:prstGeom prst="rect">
              <a:avLst/>
            </a:prstGeom>
            <a:noFill/>
            <a:ln>
              <a:noFill/>
            </a:ln>
          </p:spPr>
        </p:pic>
        <p:pic>
          <p:nvPicPr>
            <p:cNvPr id="198" name="Google Shape;198;p16" descr="Shape"/>
            <p:cNvPicPr preferRelativeResize="0"/>
            <p:nvPr/>
          </p:nvPicPr>
          <p:blipFill rotWithShape="1">
            <a:blip r:embed="rId7">
              <a:alphaModFix/>
            </a:blip>
            <a:srcRect/>
            <a:stretch/>
          </p:blipFill>
          <p:spPr>
            <a:xfrm>
              <a:off x="306941" y="2608042"/>
              <a:ext cx="61592" cy="154162"/>
            </a:xfrm>
            <a:prstGeom prst="rect">
              <a:avLst/>
            </a:prstGeom>
            <a:noFill/>
            <a:ln>
              <a:noFill/>
            </a:ln>
          </p:spPr>
        </p:pic>
        <p:pic>
          <p:nvPicPr>
            <p:cNvPr id="199" name="Google Shape;199;p16" descr="Line"/>
            <p:cNvPicPr preferRelativeResize="0"/>
            <p:nvPr/>
          </p:nvPicPr>
          <p:blipFill rotWithShape="1">
            <a:blip r:embed="rId8">
              <a:alphaModFix/>
            </a:blip>
            <a:srcRect/>
            <a:stretch/>
          </p:blipFill>
          <p:spPr>
            <a:xfrm>
              <a:off x="421092" y="2603121"/>
              <a:ext cx="60645" cy="164005"/>
            </a:xfrm>
            <a:prstGeom prst="rect">
              <a:avLst/>
            </a:prstGeom>
            <a:noFill/>
            <a:ln>
              <a:noFill/>
            </a:ln>
          </p:spPr>
        </p:pic>
        <p:pic>
          <p:nvPicPr>
            <p:cNvPr id="200" name="Google Shape;200;p16" descr="Line"/>
            <p:cNvPicPr preferRelativeResize="0"/>
            <p:nvPr/>
          </p:nvPicPr>
          <p:blipFill rotWithShape="1">
            <a:blip r:embed="rId9">
              <a:alphaModFix/>
            </a:blip>
            <a:srcRect/>
            <a:stretch/>
          </p:blipFill>
          <p:spPr>
            <a:xfrm>
              <a:off x="499843" y="2608042"/>
              <a:ext cx="55723" cy="183693"/>
            </a:xfrm>
            <a:prstGeom prst="rect">
              <a:avLst/>
            </a:prstGeom>
            <a:noFill/>
            <a:ln>
              <a:noFill/>
            </a:ln>
          </p:spPr>
        </p:pic>
        <p:pic>
          <p:nvPicPr>
            <p:cNvPr id="201" name="Google Shape;201;p16" descr="Shape"/>
            <p:cNvPicPr preferRelativeResize="0"/>
            <p:nvPr/>
          </p:nvPicPr>
          <p:blipFill rotWithShape="1">
            <a:blip r:embed="rId10">
              <a:alphaModFix/>
            </a:blip>
            <a:srcRect/>
            <a:stretch/>
          </p:blipFill>
          <p:spPr>
            <a:xfrm>
              <a:off x="610727" y="2617886"/>
              <a:ext cx="62965" cy="188615"/>
            </a:xfrm>
            <a:prstGeom prst="rect">
              <a:avLst/>
            </a:prstGeom>
            <a:noFill/>
            <a:ln>
              <a:noFill/>
            </a:ln>
          </p:spPr>
        </p:pic>
        <p:pic>
          <p:nvPicPr>
            <p:cNvPr id="202" name="Google Shape;202;p16" descr="Shape"/>
            <p:cNvPicPr preferRelativeResize="0"/>
            <p:nvPr/>
          </p:nvPicPr>
          <p:blipFill rotWithShape="1">
            <a:blip r:embed="rId11">
              <a:alphaModFix/>
            </a:blip>
            <a:srcRect/>
            <a:stretch/>
          </p:blipFill>
          <p:spPr>
            <a:xfrm>
              <a:off x="700001" y="2603121"/>
              <a:ext cx="57363" cy="173848"/>
            </a:xfrm>
            <a:prstGeom prst="rect">
              <a:avLst/>
            </a:prstGeom>
            <a:noFill/>
            <a:ln>
              <a:noFill/>
            </a:ln>
          </p:spPr>
        </p:pic>
        <p:pic>
          <p:nvPicPr>
            <p:cNvPr id="203" name="Google Shape;203;p16" descr="Shape"/>
            <p:cNvPicPr preferRelativeResize="0"/>
            <p:nvPr/>
          </p:nvPicPr>
          <p:blipFill rotWithShape="1">
            <a:blip r:embed="rId12">
              <a:alphaModFix/>
            </a:blip>
            <a:srcRect/>
            <a:stretch/>
          </p:blipFill>
          <p:spPr>
            <a:xfrm>
              <a:off x="800080" y="2612964"/>
              <a:ext cx="65566" cy="183693"/>
            </a:xfrm>
            <a:prstGeom prst="rect">
              <a:avLst/>
            </a:prstGeom>
            <a:noFill/>
            <a:ln>
              <a:noFill/>
            </a:ln>
          </p:spPr>
        </p:pic>
        <p:pic>
          <p:nvPicPr>
            <p:cNvPr id="204" name="Google Shape;204;p16" descr="Shape"/>
            <p:cNvPicPr preferRelativeResize="0"/>
            <p:nvPr/>
          </p:nvPicPr>
          <p:blipFill rotWithShape="1">
            <a:blip r:embed="rId13">
              <a:alphaModFix/>
            </a:blip>
            <a:srcRect/>
            <a:stretch/>
          </p:blipFill>
          <p:spPr>
            <a:xfrm>
              <a:off x="910963" y="2617886"/>
              <a:ext cx="62965" cy="154161"/>
            </a:xfrm>
            <a:prstGeom prst="rect">
              <a:avLst/>
            </a:prstGeom>
            <a:noFill/>
            <a:ln>
              <a:noFill/>
            </a:ln>
          </p:spPr>
        </p:pic>
        <p:pic>
          <p:nvPicPr>
            <p:cNvPr id="205" name="Google Shape;205;p16" descr="Line"/>
            <p:cNvPicPr preferRelativeResize="0"/>
            <p:nvPr/>
          </p:nvPicPr>
          <p:blipFill rotWithShape="1">
            <a:blip r:embed="rId14">
              <a:alphaModFix/>
            </a:blip>
            <a:srcRect/>
            <a:stretch/>
          </p:blipFill>
          <p:spPr>
            <a:xfrm>
              <a:off x="1011722" y="2608042"/>
              <a:ext cx="50801" cy="159084"/>
            </a:xfrm>
            <a:prstGeom prst="rect">
              <a:avLst/>
            </a:prstGeom>
            <a:noFill/>
            <a:ln>
              <a:noFill/>
            </a:ln>
          </p:spPr>
        </p:pic>
        <p:pic>
          <p:nvPicPr>
            <p:cNvPr id="206" name="Google Shape;206;p16" descr="Shape"/>
            <p:cNvPicPr preferRelativeResize="0"/>
            <p:nvPr/>
          </p:nvPicPr>
          <p:blipFill rotWithShape="1">
            <a:blip r:embed="rId15">
              <a:alphaModFix/>
            </a:blip>
            <a:srcRect/>
            <a:stretch/>
          </p:blipFill>
          <p:spPr>
            <a:xfrm>
              <a:off x="346316" y="1333267"/>
              <a:ext cx="61593" cy="164005"/>
            </a:xfrm>
            <a:prstGeom prst="rect">
              <a:avLst/>
            </a:prstGeom>
            <a:noFill/>
            <a:ln>
              <a:noFill/>
            </a:ln>
          </p:spPr>
        </p:pic>
        <p:pic>
          <p:nvPicPr>
            <p:cNvPr id="207" name="Google Shape;207;p16" descr="Shape"/>
            <p:cNvPicPr preferRelativeResize="0"/>
            <p:nvPr/>
          </p:nvPicPr>
          <p:blipFill rotWithShape="1">
            <a:blip r:embed="rId16">
              <a:alphaModFix/>
            </a:blip>
            <a:srcRect/>
            <a:stretch/>
          </p:blipFill>
          <p:spPr>
            <a:xfrm>
              <a:off x="441110" y="1333267"/>
              <a:ext cx="65237" cy="205275"/>
            </a:xfrm>
            <a:prstGeom prst="rect">
              <a:avLst/>
            </a:prstGeom>
            <a:noFill/>
            <a:ln>
              <a:noFill/>
            </a:ln>
          </p:spPr>
        </p:pic>
        <p:pic>
          <p:nvPicPr>
            <p:cNvPr id="208" name="Google Shape;208;p16" descr="Shape"/>
            <p:cNvPicPr preferRelativeResize="0"/>
            <p:nvPr/>
          </p:nvPicPr>
          <p:blipFill rotWithShape="1">
            <a:blip r:embed="rId17">
              <a:alphaModFix/>
            </a:blip>
            <a:srcRect/>
            <a:stretch/>
          </p:blipFill>
          <p:spPr>
            <a:xfrm>
              <a:off x="551305" y="1313580"/>
              <a:ext cx="58402" cy="188614"/>
            </a:xfrm>
            <a:prstGeom prst="rect">
              <a:avLst/>
            </a:prstGeom>
            <a:noFill/>
            <a:ln>
              <a:noFill/>
            </a:ln>
          </p:spPr>
        </p:pic>
        <p:pic>
          <p:nvPicPr>
            <p:cNvPr id="209" name="Google Shape;209;p16" descr="Shape"/>
            <p:cNvPicPr preferRelativeResize="0"/>
            <p:nvPr/>
          </p:nvPicPr>
          <p:blipFill rotWithShape="1">
            <a:blip r:embed="rId18">
              <a:alphaModFix/>
            </a:blip>
            <a:srcRect/>
            <a:stretch/>
          </p:blipFill>
          <p:spPr>
            <a:xfrm>
              <a:off x="662266" y="1313580"/>
              <a:ext cx="70489" cy="213224"/>
            </a:xfrm>
            <a:prstGeom prst="rect">
              <a:avLst/>
            </a:prstGeom>
            <a:noFill/>
            <a:ln>
              <a:noFill/>
            </a:ln>
          </p:spPr>
        </p:pic>
        <p:pic>
          <p:nvPicPr>
            <p:cNvPr id="210" name="Google Shape;210;p16" descr="Shape"/>
            <p:cNvPicPr preferRelativeResize="0"/>
            <p:nvPr/>
          </p:nvPicPr>
          <p:blipFill rotWithShape="1">
            <a:blip r:embed="rId19">
              <a:alphaModFix/>
            </a:blip>
            <a:srcRect/>
            <a:stretch/>
          </p:blipFill>
          <p:spPr>
            <a:xfrm>
              <a:off x="780392" y="1318502"/>
              <a:ext cx="70489" cy="208302"/>
            </a:xfrm>
            <a:prstGeom prst="rect">
              <a:avLst/>
            </a:prstGeom>
            <a:noFill/>
            <a:ln>
              <a:noFill/>
            </a:ln>
          </p:spPr>
        </p:pic>
        <p:pic>
          <p:nvPicPr>
            <p:cNvPr id="211" name="Google Shape;211;p16" descr="Shape"/>
            <p:cNvPicPr preferRelativeResize="0"/>
            <p:nvPr/>
          </p:nvPicPr>
          <p:blipFill rotWithShape="1">
            <a:blip r:embed="rId20">
              <a:alphaModFix/>
            </a:blip>
            <a:srcRect/>
            <a:stretch/>
          </p:blipFill>
          <p:spPr>
            <a:xfrm>
              <a:off x="873908" y="1308658"/>
              <a:ext cx="85255" cy="178771"/>
            </a:xfrm>
            <a:prstGeom prst="rect">
              <a:avLst/>
            </a:prstGeom>
            <a:noFill/>
            <a:ln>
              <a:noFill/>
            </a:ln>
          </p:spPr>
        </p:pic>
        <p:pic>
          <p:nvPicPr>
            <p:cNvPr id="212" name="Google Shape;212;p16" descr="Shape"/>
            <p:cNvPicPr preferRelativeResize="0"/>
            <p:nvPr/>
          </p:nvPicPr>
          <p:blipFill rotWithShape="1">
            <a:blip r:embed="rId21">
              <a:alphaModFix/>
            </a:blip>
            <a:srcRect/>
            <a:stretch/>
          </p:blipFill>
          <p:spPr>
            <a:xfrm>
              <a:off x="957581" y="1274204"/>
              <a:ext cx="90176" cy="210197"/>
            </a:xfrm>
            <a:prstGeom prst="rect">
              <a:avLst/>
            </a:prstGeom>
            <a:noFill/>
            <a:ln>
              <a:noFill/>
            </a:ln>
          </p:spPr>
        </p:pic>
        <p:pic>
          <p:nvPicPr>
            <p:cNvPr id="213" name="Google Shape;213;p16" descr="Shape"/>
            <p:cNvPicPr preferRelativeResize="0"/>
            <p:nvPr/>
          </p:nvPicPr>
          <p:blipFill rotWithShape="1">
            <a:blip r:embed="rId22">
              <a:alphaModFix/>
            </a:blip>
            <a:srcRect/>
            <a:stretch/>
          </p:blipFill>
          <p:spPr>
            <a:xfrm>
              <a:off x="1090472" y="1239751"/>
              <a:ext cx="50801" cy="213224"/>
            </a:xfrm>
            <a:prstGeom prst="rect">
              <a:avLst/>
            </a:prstGeom>
            <a:noFill/>
            <a:ln>
              <a:noFill/>
            </a:ln>
          </p:spPr>
        </p:pic>
        <p:pic>
          <p:nvPicPr>
            <p:cNvPr id="214" name="Google Shape;214;p16" descr="Shape"/>
            <p:cNvPicPr preferRelativeResize="0"/>
            <p:nvPr/>
          </p:nvPicPr>
          <p:blipFill rotWithShape="1">
            <a:blip r:embed="rId23">
              <a:alphaModFix/>
            </a:blip>
            <a:srcRect/>
            <a:stretch/>
          </p:blipFill>
          <p:spPr>
            <a:xfrm>
              <a:off x="1594628" y="1764755"/>
              <a:ext cx="525261" cy="272395"/>
            </a:xfrm>
            <a:prstGeom prst="rect">
              <a:avLst/>
            </a:prstGeom>
            <a:noFill/>
            <a:ln>
              <a:noFill/>
            </a:ln>
          </p:spPr>
        </p:pic>
        <p:pic>
          <p:nvPicPr>
            <p:cNvPr id="215" name="Google Shape;215;p16" descr="Shape"/>
            <p:cNvPicPr preferRelativeResize="0"/>
            <p:nvPr/>
          </p:nvPicPr>
          <p:blipFill rotWithShape="1">
            <a:blip r:embed="rId24">
              <a:alphaModFix/>
            </a:blip>
            <a:srcRect/>
            <a:stretch/>
          </p:blipFill>
          <p:spPr>
            <a:xfrm>
              <a:off x="1566004" y="1889443"/>
              <a:ext cx="538324" cy="389006"/>
            </a:xfrm>
            <a:prstGeom prst="rect">
              <a:avLst/>
            </a:prstGeom>
            <a:noFill/>
            <a:ln>
              <a:noFill/>
            </a:ln>
          </p:spPr>
        </p:pic>
        <p:pic>
          <p:nvPicPr>
            <p:cNvPr id="216" name="Google Shape;216;p16" descr="Oval"/>
            <p:cNvPicPr preferRelativeResize="0"/>
            <p:nvPr/>
          </p:nvPicPr>
          <p:blipFill rotWithShape="1">
            <a:blip r:embed="rId25">
              <a:alphaModFix/>
            </a:blip>
            <a:srcRect/>
            <a:stretch/>
          </p:blipFill>
          <p:spPr>
            <a:xfrm>
              <a:off x="1636805" y="1987881"/>
              <a:ext cx="50801" cy="173849"/>
            </a:xfrm>
            <a:prstGeom prst="rect">
              <a:avLst/>
            </a:prstGeom>
            <a:noFill/>
            <a:ln>
              <a:noFill/>
            </a:ln>
          </p:spPr>
        </p:pic>
        <p:pic>
          <p:nvPicPr>
            <p:cNvPr id="217" name="Google Shape;217;p16" descr="Shape"/>
            <p:cNvPicPr preferRelativeResize="0"/>
            <p:nvPr/>
          </p:nvPicPr>
          <p:blipFill rotWithShape="1">
            <a:blip r:embed="rId26">
              <a:alphaModFix/>
            </a:blip>
            <a:srcRect/>
            <a:stretch/>
          </p:blipFill>
          <p:spPr>
            <a:xfrm>
              <a:off x="1710633" y="2032179"/>
              <a:ext cx="55723" cy="173849"/>
            </a:xfrm>
            <a:prstGeom prst="rect">
              <a:avLst/>
            </a:prstGeom>
            <a:noFill/>
            <a:ln>
              <a:noFill/>
            </a:ln>
          </p:spPr>
        </p:pic>
        <p:pic>
          <p:nvPicPr>
            <p:cNvPr id="218" name="Google Shape;218;p16" descr="Line"/>
            <p:cNvPicPr preferRelativeResize="0"/>
            <p:nvPr/>
          </p:nvPicPr>
          <p:blipFill rotWithShape="1">
            <a:blip r:embed="rId27">
              <a:alphaModFix/>
            </a:blip>
            <a:srcRect/>
            <a:stretch/>
          </p:blipFill>
          <p:spPr>
            <a:xfrm>
              <a:off x="1794306" y="2056788"/>
              <a:ext cx="55723" cy="159083"/>
            </a:xfrm>
            <a:prstGeom prst="rect">
              <a:avLst/>
            </a:prstGeom>
            <a:noFill/>
            <a:ln>
              <a:noFill/>
            </a:ln>
          </p:spPr>
        </p:pic>
        <p:pic>
          <p:nvPicPr>
            <p:cNvPr id="219" name="Google Shape;219;p16" descr="Line"/>
            <p:cNvPicPr preferRelativeResize="0"/>
            <p:nvPr/>
          </p:nvPicPr>
          <p:blipFill rotWithShape="1">
            <a:blip r:embed="rId28">
              <a:alphaModFix/>
            </a:blip>
            <a:srcRect/>
            <a:stretch/>
          </p:blipFill>
          <p:spPr>
            <a:xfrm>
              <a:off x="1882900" y="2061710"/>
              <a:ext cx="60645" cy="159083"/>
            </a:xfrm>
            <a:prstGeom prst="rect">
              <a:avLst/>
            </a:prstGeom>
            <a:noFill/>
            <a:ln>
              <a:noFill/>
            </a:ln>
          </p:spPr>
        </p:pic>
        <p:pic>
          <p:nvPicPr>
            <p:cNvPr id="220" name="Google Shape;220;p16" descr="Line"/>
            <p:cNvPicPr preferRelativeResize="0"/>
            <p:nvPr/>
          </p:nvPicPr>
          <p:blipFill rotWithShape="1">
            <a:blip r:embed="rId29">
              <a:alphaModFix/>
            </a:blip>
            <a:srcRect/>
            <a:stretch/>
          </p:blipFill>
          <p:spPr>
            <a:xfrm>
              <a:off x="1961651" y="2056788"/>
              <a:ext cx="65567" cy="149240"/>
            </a:xfrm>
            <a:prstGeom prst="rect">
              <a:avLst/>
            </a:prstGeom>
            <a:noFill/>
            <a:ln>
              <a:noFill/>
            </a:ln>
          </p:spPr>
        </p:pic>
        <p:pic>
          <p:nvPicPr>
            <p:cNvPr id="221" name="Google Shape;221;p16" descr="Shape"/>
            <p:cNvPicPr preferRelativeResize="0"/>
            <p:nvPr/>
          </p:nvPicPr>
          <p:blipFill rotWithShape="1">
            <a:blip r:embed="rId30">
              <a:alphaModFix/>
            </a:blip>
            <a:srcRect/>
            <a:stretch/>
          </p:blipFill>
          <p:spPr>
            <a:xfrm>
              <a:off x="2503677" y="1097016"/>
              <a:ext cx="402326" cy="310880"/>
            </a:xfrm>
            <a:prstGeom prst="rect">
              <a:avLst/>
            </a:prstGeom>
            <a:noFill/>
            <a:ln>
              <a:noFill/>
            </a:ln>
          </p:spPr>
        </p:pic>
        <p:pic>
          <p:nvPicPr>
            <p:cNvPr id="222" name="Google Shape;222;p16" descr="Shape"/>
            <p:cNvPicPr preferRelativeResize="0"/>
            <p:nvPr/>
          </p:nvPicPr>
          <p:blipFill rotWithShape="1">
            <a:blip r:embed="rId31">
              <a:alphaModFix/>
            </a:blip>
            <a:srcRect/>
            <a:stretch/>
          </p:blipFill>
          <p:spPr>
            <a:xfrm>
              <a:off x="2252672" y="1338189"/>
              <a:ext cx="774643" cy="1460752"/>
            </a:xfrm>
            <a:prstGeom prst="rect">
              <a:avLst/>
            </a:prstGeom>
            <a:noFill/>
            <a:ln>
              <a:noFill/>
            </a:ln>
          </p:spPr>
        </p:pic>
        <p:pic>
          <p:nvPicPr>
            <p:cNvPr id="223" name="Google Shape;223;p16" descr="Shape"/>
            <p:cNvPicPr preferRelativeResize="0"/>
            <p:nvPr/>
          </p:nvPicPr>
          <p:blipFill rotWithShape="1">
            <a:blip r:embed="rId32">
              <a:alphaModFix/>
            </a:blip>
            <a:srcRect/>
            <a:stretch/>
          </p:blipFill>
          <p:spPr>
            <a:xfrm>
              <a:off x="2559445" y="1165922"/>
              <a:ext cx="58402" cy="173849"/>
            </a:xfrm>
            <a:prstGeom prst="rect">
              <a:avLst/>
            </a:prstGeom>
            <a:noFill/>
            <a:ln>
              <a:noFill/>
            </a:ln>
          </p:spPr>
        </p:pic>
        <p:pic>
          <p:nvPicPr>
            <p:cNvPr id="224" name="Google Shape;224;p16" descr="Line"/>
            <p:cNvPicPr preferRelativeResize="0"/>
            <p:nvPr/>
          </p:nvPicPr>
          <p:blipFill rotWithShape="1">
            <a:blip r:embed="rId33">
              <a:alphaModFix/>
            </a:blip>
            <a:srcRect/>
            <a:stretch/>
          </p:blipFill>
          <p:spPr>
            <a:xfrm>
              <a:off x="2616265" y="1190532"/>
              <a:ext cx="55723" cy="144317"/>
            </a:xfrm>
            <a:prstGeom prst="rect">
              <a:avLst/>
            </a:prstGeom>
            <a:noFill/>
            <a:ln>
              <a:noFill/>
            </a:ln>
          </p:spPr>
        </p:pic>
        <p:pic>
          <p:nvPicPr>
            <p:cNvPr id="225" name="Google Shape;225;p16" descr="Shape"/>
            <p:cNvPicPr preferRelativeResize="0"/>
            <p:nvPr/>
          </p:nvPicPr>
          <p:blipFill rotWithShape="1">
            <a:blip r:embed="rId34">
              <a:alphaModFix/>
            </a:blip>
            <a:srcRect/>
            <a:stretch/>
          </p:blipFill>
          <p:spPr>
            <a:xfrm>
              <a:off x="2660562" y="1156078"/>
              <a:ext cx="70489" cy="173849"/>
            </a:xfrm>
            <a:prstGeom prst="rect">
              <a:avLst/>
            </a:prstGeom>
            <a:noFill/>
            <a:ln>
              <a:noFill/>
            </a:ln>
          </p:spPr>
        </p:pic>
        <p:pic>
          <p:nvPicPr>
            <p:cNvPr id="226" name="Google Shape;226;p16" descr="Line"/>
            <p:cNvPicPr preferRelativeResize="0"/>
            <p:nvPr/>
          </p:nvPicPr>
          <p:blipFill rotWithShape="1">
            <a:blip r:embed="rId35">
              <a:alphaModFix/>
            </a:blip>
            <a:srcRect/>
            <a:stretch/>
          </p:blipFill>
          <p:spPr>
            <a:xfrm>
              <a:off x="2719625" y="1156078"/>
              <a:ext cx="65567" cy="178771"/>
            </a:xfrm>
            <a:prstGeom prst="rect">
              <a:avLst/>
            </a:prstGeom>
            <a:noFill/>
            <a:ln>
              <a:noFill/>
            </a:ln>
          </p:spPr>
        </p:pic>
        <p:pic>
          <p:nvPicPr>
            <p:cNvPr id="227" name="Google Shape;227;p16" descr="Shape"/>
            <p:cNvPicPr preferRelativeResize="0"/>
            <p:nvPr/>
          </p:nvPicPr>
          <p:blipFill rotWithShape="1">
            <a:blip r:embed="rId36">
              <a:alphaModFix/>
            </a:blip>
            <a:srcRect/>
            <a:stretch/>
          </p:blipFill>
          <p:spPr>
            <a:xfrm>
              <a:off x="2788532" y="1165922"/>
              <a:ext cx="70489" cy="173849"/>
            </a:xfrm>
            <a:prstGeom prst="rect">
              <a:avLst/>
            </a:prstGeom>
            <a:noFill/>
            <a:ln>
              <a:noFill/>
            </a:ln>
          </p:spPr>
        </p:pic>
        <p:pic>
          <p:nvPicPr>
            <p:cNvPr id="228" name="Google Shape;228;p16" descr="Shape"/>
            <p:cNvPicPr preferRelativeResize="0"/>
            <p:nvPr/>
          </p:nvPicPr>
          <p:blipFill rotWithShape="1">
            <a:blip r:embed="rId37">
              <a:alphaModFix/>
            </a:blip>
            <a:srcRect/>
            <a:stretch/>
          </p:blipFill>
          <p:spPr>
            <a:xfrm>
              <a:off x="2350482" y="1761474"/>
              <a:ext cx="663821" cy="130892"/>
            </a:xfrm>
            <a:prstGeom prst="rect">
              <a:avLst/>
            </a:prstGeom>
            <a:noFill/>
            <a:ln>
              <a:noFill/>
            </a:ln>
          </p:spPr>
        </p:pic>
        <p:pic>
          <p:nvPicPr>
            <p:cNvPr id="229" name="Google Shape;229;p16" descr="Shape"/>
            <p:cNvPicPr preferRelativeResize="0"/>
            <p:nvPr/>
          </p:nvPicPr>
          <p:blipFill rotWithShape="1">
            <a:blip r:embed="rId38">
              <a:alphaModFix/>
            </a:blip>
            <a:srcRect/>
            <a:stretch/>
          </p:blipFill>
          <p:spPr>
            <a:xfrm>
              <a:off x="2316028" y="2238899"/>
              <a:ext cx="631329" cy="179718"/>
            </a:xfrm>
            <a:prstGeom prst="rect">
              <a:avLst/>
            </a:prstGeom>
            <a:noFill/>
            <a:ln>
              <a:noFill/>
            </a:ln>
          </p:spPr>
        </p:pic>
        <p:pic>
          <p:nvPicPr>
            <p:cNvPr id="230" name="Google Shape;230;p16" descr="Shape"/>
            <p:cNvPicPr preferRelativeResize="0"/>
            <p:nvPr/>
          </p:nvPicPr>
          <p:blipFill rotWithShape="1">
            <a:blip r:embed="rId39">
              <a:alphaModFix/>
            </a:blip>
            <a:srcRect/>
            <a:stretch/>
          </p:blipFill>
          <p:spPr>
            <a:xfrm>
              <a:off x="2409545" y="2007569"/>
              <a:ext cx="80332" cy="252811"/>
            </a:xfrm>
            <a:prstGeom prst="rect">
              <a:avLst/>
            </a:prstGeom>
            <a:noFill/>
            <a:ln>
              <a:noFill/>
            </a:ln>
          </p:spPr>
        </p:pic>
        <p:pic>
          <p:nvPicPr>
            <p:cNvPr id="231" name="Google Shape;231;p16" descr="Shape"/>
            <p:cNvPicPr preferRelativeResize="0"/>
            <p:nvPr/>
          </p:nvPicPr>
          <p:blipFill rotWithShape="1">
            <a:blip r:embed="rId40">
              <a:alphaModFix/>
            </a:blip>
            <a:srcRect/>
            <a:stretch/>
          </p:blipFill>
          <p:spPr>
            <a:xfrm>
              <a:off x="2419389" y="1996114"/>
              <a:ext cx="117452" cy="156209"/>
            </a:xfrm>
            <a:prstGeom prst="rect">
              <a:avLst/>
            </a:prstGeom>
            <a:noFill/>
            <a:ln>
              <a:noFill/>
            </a:ln>
          </p:spPr>
        </p:pic>
        <p:pic>
          <p:nvPicPr>
            <p:cNvPr id="232" name="Google Shape;232;p16" descr="Shape"/>
            <p:cNvPicPr preferRelativeResize="0"/>
            <p:nvPr/>
          </p:nvPicPr>
          <p:blipFill rotWithShape="1">
            <a:blip r:embed="rId41">
              <a:alphaModFix/>
            </a:blip>
            <a:srcRect/>
            <a:stretch/>
          </p:blipFill>
          <p:spPr>
            <a:xfrm>
              <a:off x="2521576" y="2017413"/>
              <a:ext cx="136057" cy="209179"/>
            </a:xfrm>
            <a:prstGeom prst="rect">
              <a:avLst/>
            </a:prstGeom>
            <a:noFill/>
            <a:ln>
              <a:noFill/>
            </a:ln>
          </p:spPr>
        </p:pic>
        <p:pic>
          <p:nvPicPr>
            <p:cNvPr id="233" name="Google Shape;233;p16" descr="Shape"/>
            <p:cNvPicPr preferRelativeResize="0"/>
            <p:nvPr/>
          </p:nvPicPr>
          <p:blipFill rotWithShape="1">
            <a:blip r:embed="rId42">
              <a:alphaModFix/>
            </a:blip>
            <a:srcRect/>
            <a:stretch/>
          </p:blipFill>
          <p:spPr>
            <a:xfrm>
              <a:off x="2655640" y="1987881"/>
              <a:ext cx="99610" cy="234553"/>
            </a:xfrm>
            <a:prstGeom prst="rect">
              <a:avLst/>
            </a:prstGeom>
            <a:noFill/>
            <a:ln>
              <a:noFill/>
            </a:ln>
          </p:spPr>
        </p:pic>
        <p:pic>
          <p:nvPicPr>
            <p:cNvPr id="234" name="Google Shape;234;p16" descr="Shape"/>
            <p:cNvPicPr preferRelativeResize="0"/>
            <p:nvPr/>
          </p:nvPicPr>
          <p:blipFill rotWithShape="1">
            <a:blip r:embed="rId43">
              <a:alphaModFix/>
            </a:blip>
            <a:srcRect/>
            <a:stretch/>
          </p:blipFill>
          <p:spPr>
            <a:xfrm>
              <a:off x="2650719" y="1959581"/>
              <a:ext cx="154605" cy="151516"/>
            </a:xfrm>
            <a:prstGeom prst="rect">
              <a:avLst/>
            </a:prstGeom>
            <a:noFill/>
            <a:ln>
              <a:noFill/>
            </a:ln>
          </p:spPr>
        </p:pic>
        <p:pic>
          <p:nvPicPr>
            <p:cNvPr id="235" name="Google Shape;235;p16" descr="Shape"/>
            <p:cNvPicPr preferRelativeResize="0"/>
            <p:nvPr/>
          </p:nvPicPr>
          <p:blipFill rotWithShape="1">
            <a:blip r:embed="rId44">
              <a:alphaModFix/>
            </a:blip>
            <a:srcRect/>
            <a:stretch/>
          </p:blipFill>
          <p:spPr>
            <a:xfrm>
              <a:off x="2306859" y="1830996"/>
              <a:ext cx="688335" cy="551195"/>
            </a:xfrm>
            <a:prstGeom prst="rect">
              <a:avLst/>
            </a:prstGeom>
            <a:noFill/>
            <a:ln>
              <a:noFill/>
            </a:ln>
          </p:spPr>
        </p:pic>
        <p:pic>
          <p:nvPicPr>
            <p:cNvPr id="236" name="Google Shape;236;p16" descr="Shape"/>
            <p:cNvPicPr preferRelativeResize="0"/>
            <p:nvPr/>
          </p:nvPicPr>
          <p:blipFill rotWithShape="1">
            <a:blip r:embed="rId45">
              <a:alphaModFix/>
            </a:blip>
            <a:srcRect/>
            <a:stretch/>
          </p:blipFill>
          <p:spPr>
            <a:xfrm>
              <a:off x="3377703" y="656683"/>
              <a:ext cx="1333863" cy="2211555"/>
            </a:xfrm>
            <a:prstGeom prst="rect">
              <a:avLst/>
            </a:prstGeom>
            <a:noFill/>
            <a:ln>
              <a:noFill/>
            </a:ln>
          </p:spPr>
        </p:pic>
        <p:pic>
          <p:nvPicPr>
            <p:cNvPr id="237" name="Google Shape;237;p16" descr="Line"/>
            <p:cNvPicPr preferRelativeResize="0"/>
            <p:nvPr/>
          </p:nvPicPr>
          <p:blipFill rotWithShape="1">
            <a:blip r:embed="rId46">
              <a:alphaModFix/>
            </a:blip>
            <a:srcRect/>
            <a:stretch/>
          </p:blipFill>
          <p:spPr>
            <a:xfrm>
              <a:off x="5155181" y="786935"/>
              <a:ext cx="101601" cy="50801"/>
            </a:xfrm>
            <a:prstGeom prst="rect">
              <a:avLst/>
            </a:prstGeom>
            <a:noFill/>
            <a:ln>
              <a:noFill/>
            </a:ln>
          </p:spPr>
        </p:pic>
        <p:pic>
          <p:nvPicPr>
            <p:cNvPr id="238" name="Google Shape;238;p16" descr="Shape"/>
            <p:cNvPicPr preferRelativeResize="0"/>
            <p:nvPr/>
          </p:nvPicPr>
          <p:blipFill rotWithShape="1">
            <a:blip r:embed="rId47">
              <a:alphaModFix/>
            </a:blip>
            <a:srcRect/>
            <a:stretch/>
          </p:blipFill>
          <p:spPr>
            <a:xfrm>
              <a:off x="5099510" y="772169"/>
              <a:ext cx="141716" cy="166081"/>
            </a:xfrm>
            <a:prstGeom prst="rect">
              <a:avLst/>
            </a:prstGeom>
            <a:noFill/>
            <a:ln>
              <a:noFill/>
            </a:ln>
          </p:spPr>
        </p:pic>
        <p:pic>
          <p:nvPicPr>
            <p:cNvPr id="239" name="Google Shape;239;p16" descr="Shape"/>
            <p:cNvPicPr preferRelativeResize="0"/>
            <p:nvPr/>
          </p:nvPicPr>
          <p:blipFill rotWithShape="1">
            <a:blip r:embed="rId48">
              <a:alphaModFix/>
            </a:blip>
            <a:srcRect/>
            <a:stretch/>
          </p:blipFill>
          <p:spPr>
            <a:xfrm>
              <a:off x="5001604" y="791857"/>
              <a:ext cx="433540" cy="1993855"/>
            </a:xfrm>
            <a:prstGeom prst="rect">
              <a:avLst/>
            </a:prstGeom>
            <a:noFill/>
            <a:ln>
              <a:noFill/>
            </a:ln>
          </p:spPr>
        </p:pic>
        <p:pic>
          <p:nvPicPr>
            <p:cNvPr id="240" name="Google Shape;240;p16" descr="Shape"/>
            <p:cNvPicPr preferRelativeResize="0"/>
            <p:nvPr/>
          </p:nvPicPr>
          <p:blipFill rotWithShape="1">
            <a:blip r:embed="rId49">
              <a:alphaModFix/>
            </a:blip>
            <a:srcRect/>
            <a:stretch/>
          </p:blipFill>
          <p:spPr>
            <a:xfrm>
              <a:off x="5297830" y="1215141"/>
              <a:ext cx="144463" cy="518383"/>
            </a:xfrm>
            <a:prstGeom prst="rect">
              <a:avLst/>
            </a:prstGeom>
            <a:noFill/>
            <a:ln>
              <a:noFill/>
            </a:ln>
          </p:spPr>
        </p:pic>
        <p:pic>
          <p:nvPicPr>
            <p:cNvPr id="241" name="Google Shape;241;p16" descr="Line"/>
            <p:cNvPicPr preferRelativeResize="0"/>
            <p:nvPr/>
          </p:nvPicPr>
          <p:blipFill rotWithShape="1">
            <a:blip r:embed="rId46">
              <a:alphaModFix/>
            </a:blip>
            <a:srcRect/>
            <a:stretch/>
          </p:blipFill>
          <p:spPr>
            <a:xfrm>
              <a:off x="5243776" y="1195454"/>
              <a:ext cx="101601" cy="50801"/>
            </a:xfrm>
            <a:prstGeom prst="rect">
              <a:avLst/>
            </a:prstGeom>
            <a:noFill/>
            <a:ln>
              <a:noFill/>
            </a:ln>
          </p:spPr>
        </p:pic>
        <p:pic>
          <p:nvPicPr>
            <p:cNvPr id="242" name="Google Shape;242;p16" descr="Shape"/>
            <p:cNvPicPr preferRelativeResize="0"/>
            <p:nvPr/>
          </p:nvPicPr>
          <p:blipFill rotWithShape="1">
            <a:blip r:embed="rId50">
              <a:alphaModFix/>
            </a:blip>
            <a:srcRect/>
            <a:stretch/>
          </p:blipFill>
          <p:spPr>
            <a:xfrm>
              <a:off x="689119" y="3090390"/>
              <a:ext cx="63323" cy="330450"/>
            </a:xfrm>
            <a:prstGeom prst="rect">
              <a:avLst/>
            </a:prstGeom>
            <a:noFill/>
            <a:ln>
              <a:noFill/>
            </a:ln>
          </p:spPr>
        </p:pic>
        <p:pic>
          <p:nvPicPr>
            <p:cNvPr id="243" name="Google Shape;243;p16" descr="Shape"/>
            <p:cNvPicPr preferRelativeResize="0"/>
            <p:nvPr/>
          </p:nvPicPr>
          <p:blipFill rotWithShape="1">
            <a:blip r:embed="rId51">
              <a:alphaModFix/>
            </a:blip>
            <a:srcRect/>
            <a:stretch/>
          </p:blipFill>
          <p:spPr>
            <a:xfrm>
              <a:off x="2468608" y="3051015"/>
              <a:ext cx="285715" cy="386367"/>
            </a:xfrm>
            <a:prstGeom prst="rect">
              <a:avLst/>
            </a:prstGeom>
            <a:noFill/>
            <a:ln>
              <a:noFill/>
            </a:ln>
          </p:spPr>
        </p:pic>
        <p:pic>
          <p:nvPicPr>
            <p:cNvPr id="244" name="Google Shape;244;p16" descr="Shape"/>
            <p:cNvPicPr preferRelativeResize="0"/>
            <p:nvPr/>
          </p:nvPicPr>
          <p:blipFill rotWithShape="1">
            <a:blip r:embed="rId52">
              <a:alphaModFix/>
            </a:blip>
            <a:srcRect/>
            <a:stretch/>
          </p:blipFill>
          <p:spPr>
            <a:xfrm>
              <a:off x="3891040" y="3072659"/>
              <a:ext cx="380569" cy="218264"/>
            </a:xfrm>
            <a:prstGeom prst="rect">
              <a:avLst/>
            </a:prstGeom>
            <a:noFill/>
            <a:ln>
              <a:noFill/>
            </a:ln>
          </p:spPr>
        </p:pic>
        <p:pic>
          <p:nvPicPr>
            <p:cNvPr id="245" name="Google Shape;245;p16" descr="Shape"/>
            <p:cNvPicPr preferRelativeResize="0"/>
            <p:nvPr/>
          </p:nvPicPr>
          <p:blipFill rotWithShape="1">
            <a:blip r:embed="rId53">
              <a:alphaModFix/>
            </a:blip>
            <a:srcRect/>
            <a:stretch/>
          </p:blipFill>
          <p:spPr>
            <a:xfrm>
              <a:off x="4014088" y="3075624"/>
              <a:ext cx="90176" cy="410101"/>
            </a:xfrm>
            <a:prstGeom prst="rect">
              <a:avLst/>
            </a:prstGeom>
            <a:noFill/>
            <a:ln>
              <a:noFill/>
            </a:ln>
          </p:spPr>
        </p:pic>
        <p:pic>
          <p:nvPicPr>
            <p:cNvPr id="246" name="Google Shape;246;p16" descr="Shape"/>
            <p:cNvPicPr preferRelativeResize="0"/>
            <p:nvPr/>
          </p:nvPicPr>
          <p:blipFill rotWithShape="1">
            <a:blip r:embed="rId54">
              <a:alphaModFix/>
            </a:blip>
            <a:srcRect/>
            <a:stretch/>
          </p:blipFill>
          <p:spPr>
            <a:xfrm>
              <a:off x="4944329" y="3021893"/>
              <a:ext cx="256750" cy="70079"/>
            </a:xfrm>
            <a:prstGeom prst="rect">
              <a:avLst/>
            </a:prstGeom>
            <a:noFill/>
            <a:ln>
              <a:noFill/>
            </a:ln>
          </p:spPr>
        </p:pic>
        <p:pic>
          <p:nvPicPr>
            <p:cNvPr id="247" name="Google Shape;247;p16" descr="Shape"/>
            <p:cNvPicPr preferRelativeResize="0"/>
            <p:nvPr/>
          </p:nvPicPr>
          <p:blipFill rotWithShape="1">
            <a:blip r:embed="rId55">
              <a:alphaModFix/>
            </a:blip>
            <a:srcRect/>
            <a:stretch/>
          </p:blipFill>
          <p:spPr>
            <a:xfrm>
              <a:off x="4939407" y="3051015"/>
              <a:ext cx="295044" cy="362522"/>
            </a:xfrm>
            <a:prstGeom prst="rect">
              <a:avLst/>
            </a:prstGeom>
            <a:noFill/>
            <a:ln>
              <a:noFill/>
            </a:ln>
          </p:spPr>
        </p:pic>
        <p:pic>
          <p:nvPicPr>
            <p:cNvPr id="248" name="Google Shape;248;p16" descr="Shape"/>
            <p:cNvPicPr preferRelativeResize="0"/>
            <p:nvPr/>
          </p:nvPicPr>
          <p:blipFill rotWithShape="1">
            <a:blip r:embed="rId56">
              <a:alphaModFix/>
            </a:blip>
            <a:srcRect/>
            <a:stretch/>
          </p:blipFill>
          <p:spPr>
            <a:xfrm>
              <a:off x="589210" y="3124843"/>
              <a:ext cx="163232" cy="119708"/>
            </a:xfrm>
            <a:prstGeom prst="rect">
              <a:avLst/>
            </a:prstGeom>
            <a:noFill/>
            <a:ln>
              <a:noFill/>
            </a:ln>
          </p:spPr>
        </p:pic>
        <p:pic>
          <p:nvPicPr>
            <p:cNvPr id="249" name="Google Shape;249;p16" descr="Shape"/>
            <p:cNvPicPr preferRelativeResize="0"/>
            <p:nvPr/>
          </p:nvPicPr>
          <p:blipFill rotWithShape="1">
            <a:blip r:embed="rId57">
              <a:alphaModFix/>
            </a:blip>
            <a:srcRect/>
            <a:stretch/>
          </p:blipFill>
          <p:spPr>
            <a:xfrm>
              <a:off x="588438" y="3370939"/>
              <a:ext cx="251280" cy="90176"/>
            </a:xfrm>
            <a:prstGeom prst="rect">
              <a:avLst/>
            </a:prstGeom>
            <a:noFill/>
            <a:ln>
              <a:noFill/>
            </a:ln>
          </p:spPr>
        </p:pic>
        <p:pic>
          <p:nvPicPr>
            <p:cNvPr id="250" name="Google Shape;250;p16" descr="Shape"/>
            <p:cNvPicPr preferRelativeResize="0"/>
            <p:nvPr/>
          </p:nvPicPr>
          <p:blipFill rotWithShape="1">
            <a:blip r:embed="rId58">
              <a:alphaModFix/>
            </a:blip>
            <a:srcRect/>
            <a:stretch/>
          </p:blipFill>
          <p:spPr>
            <a:xfrm>
              <a:off x="1629808" y="3073788"/>
              <a:ext cx="367878" cy="352874"/>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18">
            <a:hlinkClick r:id="rId3"/>
          </p:cNvPr>
          <p:cNvPicPr preferRelativeResize="0"/>
          <p:nvPr/>
        </p:nvPicPr>
        <p:blipFill rotWithShape="1">
          <a:blip r:embed="rId4">
            <a:alphaModFix/>
          </a:blip>
          <a:srcRect t="52397" b="17659"/>
          <a:stretch/>
        </p:blipFill>
        <p:spPr>
          <a:xfrm>
            <a:off x="159448" y="1411706"/>
            <a:ext cx="8825103" cy="373743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g6f495bdc35_0_20"/>
          <p:cNvPicPr preferRelativeResize="0"/>
          <p:nvPr/>
        </p:nvPicPr>
        <p:blipFill rotWithShape="1">
          <a:blip r:embed="rId3">
            <a:alphaModFix/>
          </a:blip>
          <a:srcRect/>
          <a:stretch/>
        </p:blipFill>
        <p:spPr>
          <a:xfrm>
            <a:off x="2571826" y="2560624"/>
            <a:ext cx="4000350" cy="1161775"/>
          </a:xfrm>
          <a:prstGeom prst="rect">
            <a:avLst/>
          </a:prstGeom>
          <a:noFill/>
          <a:ln>
            <a:noFill/>
          </a:ln>
        </p:spPr>
      </p:pic>
      <p:pic>
        <p:nvPicPr>
          <p:cNvPr id="261" name="Google Shape;261;g6f495bdc35_0_20"/>
          <p:cNvPicPr preferRelativeResize="0"/>
          <p:nvPr/>
        </p:nvPicPr>
        <p:blipFill rotWithShape="1">
          <a:blip r:embed="rId4">
            <a:alphaModFix/>
          </a:blip>
          <a:srcRect/>
          <a:stretch/>
        </p:blipFill>
        <p:spPr>
          <a:xfrm>
            <a:off x="2571821" y="3829569"/>
            <a:ext cx="1484869" cy="992644"/>
          </a:xfrm>
          <a:prstGeom prst="rect">
            <a:avLst/>
          </a:prstGeom>
          <a:noFill/>
          <a:ln>
            <a:noFill/>
          </a:ln>
        </p:spPr>
      </p:pic>
      <p:sp>
        <p:nvSpPr>
          <p:cNvPr id="262" name="Google Shape;262;g6f495bdc35_0_20"/>
          <p:cNvSpPr/>
          <p:nvPr/>
        </p:nvSpPr>
        <p:spPr>
          <a:xfrm>
            <a:off x="4056700" y="3722400"/>
            <a:ext cx="2515500" cy="1323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6f495bdc35_0_0"/>
          <p:cNvPicPr preferRelativeResize="0"/>
          <p:nvPr/>
        </p:nvPicPr>
        <p:blipFill rotWithShape="1">
          <a:blip r:embed="rId3">
            <a:alphaModFix/>
          </a:blip>
          <a:srcRect l="39537" b="90628"/>
          <a:stretch/>
        </p:blipFill>
        <p:spPr>
          <a:xfrm>
            <a:off x="4064729" y="-1"/>
            <a:ext cx="5048500" cy="1106905"/>
          </a:xfrm>
          <a:prstGeom prst="rect">
            <a:avLst/>
          </a:prstGeom>
          <a:noFill/>
          <a:ln>
            <a:noFill/>
          </a:ln>
        </p:spPr>
      </p:pic>
      <p:pic>
        <p:nvPicPr>
          <p:cNvPr id="96" name="Google Shape;96;g6f495bdc35_0_0"/>
          <p:cNvPicPr preferRelativeResize="0"/>
          <p:nvPr/>
        </p:nvPicPr>
        <p:blipFill rotWithShape="1">
          <a:blip r:embed="rId3">
            <a:alphaModFix/>
          </a:blip>
          <a:srcRect t="61029" b="3699"/>
          <a:stretch/>
        </p:blipFill>
        <p:spPr>
          <a:xfrm>
            <a:off x="205908" y="1523999"/>
            <a:ext cx="8907321" cy="44436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g6f495bdc35_0_4"/>
          <p:cNvPicPr preferRelativeResize="0"/>
          <p:nvPr/>
        </p:nvPicPr>
        <p:blipFill rotWithShape="1">
          <a:blip r:embed="rId3">
            <a:alphaModFix/>
          </a:blip>
          <a:srcRect l="39537" b="90628"/>
          <a:stretch/>
        </p:blipFill>
        <p:spPr>
          <a:xfrm>
            <a:off x="4064729" y="-1"/>
            <a:ext cx="5048500" cy="1106905"/>
          </a:xfrm>
          <a:prstGeom prst="rect">
            <a:avLst/>
          </a:prstGeom>
          <a:noFill/>
          <a:ln>
            <a:noFill/>
          </a:ln>
        </p:spPr>
      </p:pic>
      <p:pic>
        <p:nvPicPr>
          <p:cNvPr id="103" name="Google Shape;103;g6f495bdc35_0_4"/>
          <p:cNvPicPr preferRelativeResize="0"/>
          <p:nvPr/>
        </p:nvPicPr>
        <p:blipFill rotWithShape="1">
          <a:blip r:embed="rId4">
            <a:alphaModFix/>
          </a:blip>
          <a:srcRect t="14970" b="47136"/>
          <a:stretch/>
        </p:blipFill>
        <p:spPr>
          <a:xfrm>
            <a:off x="0" y="1362676"/>
            <a:ext cx="9160163" cy="49097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 descr="StockSnap_KSEQKVZSNF-LR.jpg"/>
          <p:cNvPicPr preferRelativeResize="0"/>
          <p:nvPr/>
        </p:nvPicPr>
        <p:blipFill rotWithShape="1">
          <a:blip r:embed="rId3">
            <a:alphaModFix amt="85000"/>
          </a:blip>
          <a:srcRect/>
          <a:stretch/>
        </p:blipFill>
        <p:spPr>
          <a:xfrm>
            <a:off x="0" y="0"/>
            <a:ext cx="9144000" cy="6026823"/>
          </a:xfrm>
          <a:prstGeom prst="rect">
            <a:avLst/>
          </a:prstGeom>
          <a:noFill/>
          <a:ln>
            <a:noFill/>
          </a:ln>
        </p:spPr>
      </p:pic>
      <p:sp>
        <p:nvSpPr>
          <p:cNvPr id="109" name="Google Shape;109;p2"/>
          <p:cNvSpPr txBox="1"/>
          <p:nvPr/>
        </p:nvSpPr>
        <p:spPr>
          <a:xfrm>
            <a:off x="572905" y="217960"/>
            <a:ext cx="7998189" cy="559090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800"/>
              <a:buFont typeface="Arial"/>
              <a:buNone/>
            </a:pPr>
            <a:r>
              <a:rPr lang="en-US" sz="4800" b="1" i="0" u="none" strike="noStrike" cap="none">
                <a:solidFill>
                  <a:schemeClr val="lt1"/>
                </a:solidFill>
                <a:latin typeface="Arial"/>
                <a:ea typeface="Arial"/>
                <a:cs typeface="Arial"/>
                <a:sym typeface="Arial"/>
              </a:rPr>
              <a:t>¡Los océanos y los mares ocupan más de dos tercios de la superficie del planeta!</a:t>
            </a:r>
            <a:endParaRPr/>
          </a:p>
          <a:p>
            <a:pPr marL="0" marR="0" lvl="0" indent="0" algn="ctr" rtl="0">
              <a:lnSpc>
                <a:spcPct val="100000"/>
              </a:lnSpc>
              <a:spcBef>
                <a:spcPts val="0"/>
              </a:spcBef>
              <a:spcAft>
                <a:spcPts val="0"/>
              </a:spcAft>
              <a:buClr>
                <a:schemeClr val="lt1"/>
              </a:buClr>
              <a:buSzPts val="4800"/>
              <a:buFont typeface="Arial"/>
              <a:buNone/>
            </a:pPr>
            <a:r>
              <a:rPr lang="en-US" sz="4800" b="1" i="0" u="none" strike="noStrike" cap="none">
                <a:solidFill>
                  <a:schemeClr val="lt1"/>
                </a:solidFill>
                <a:latin typeface="Arial"/>
                <a:ea typeface="Arial"/>
                <a:cs typeface="Arial"/>
                <a:sym typeface="Arial"/>
              </a:rPr>
              <a:t>Cada año, </a:t>
            </a:r>
            <a:endParaRPr/>
          </a:p>
          <a:p>
            <a:pPr marL="0" marR="0" lvl="0" indent="0" algn="ctr" rtl="0">
              <a:lnSpc>
                <a:spcPct val="100000"/>
              </a:lnSpc>
              <a:spcBef>
                <a:spcPts val="0"/>
              </a:spcBef>
              <a:spcAft>
                <a:spcPts val="0"/>
              </a:spcAft>
              <a:buClr>
                <a:schemeClr val="lt1"/>
              </a:buClr>
              <a:buSzPts val="4800"/>
              <a:buFont typeface="Arial"/>
              <a:buNone/>
            </a:pPr>
            <a:r>
              <a:rPr lang="en-US" sz="4800" b="1" i="0" u="none" strike="noStrike" cap="none">
                <a:solidFill>
                  <a:schemeClr val="lt1"/>
                </a:solidFill>
                <a:latin typeface="Arial"/>
                <a:ea typeface="Arial"/>
                <a:cs typeface="Arial"/>
                <a:sym typeface="Arial"/>
              </a:rPr>
              <a:t>8 MILLONES DE TONELADAS de plástico se tiran en los océanos. </a:t>
            </a:r>
            <a:endParaRPr/>
          </a:p>
        </p:txBody>
      </p:sp>
      <p:sp>
        <p:nvSpPr>
          <p:cNvPr id="110" name="Google Shape;110;p2"/>
          <p:cNvSpPr txBox="1"/>
          <p:nvPr/>
        </p:nvSpPr>
        <p:spPr>
          <a:xfrm>
            <a:off x="1851076" y="6488526"/>
            <a:ext cx="5703103"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https://www.youtube.com/watch?v=jxNmxNNyAl0</a:t>
            </a:r>
            <a:endParaRPr sz="1800" b="0" i="0" u="none" strike="noStrike" cap="none">
              <a:solidFill>
                <a:schemeClr val="dk1"/>
              </a:solidFill>
              <a:latin typeface="Calibri"/>
              <a:ea typeface="Calibri"/>
              <a:cs typeface="Calibri"/>
              <a:sym typeface="Calibri"/>
            </a:endParaRPr>
          </a:p>
        </p:txBody>
      </p:sp>
      <p:sp>
        <p:nvSpPr>
          <p:cNvPr id="111" name="Google Shape;111;p2"/>
          <p:cNvSpPr txBox="1"/>
          <p:nvPr/>
        </p:nvSpPr>
        <p:spPr>
          <a:xfrm>
            <a:off x="48256" y="27020"/>
            <a:ext cx="44439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1</a:t>
            </a:r>
            <a:endParaRPr sz="1800" b="1" i="0" u="none" strike="noStrike" cap="none">
              <a:solidFill>
                <a:srgbClr val="000000"/>
              </a:solidFill>
              <a:latin typeface="Calibri"/>
              <a:ea typeface="Calibri"/>
              <a:cs typeface="Calibri"/>
              <a:sym typeface="Calibri"/>
            </a:endParaRPr>
          </a:p>
        </p:txBody>
      </p:sp>
      <p:sp>
        <p:nvSpPr>
          <p:cNvPr id="112" name="Google Shape;112;p2"/>
          <p:cNvSpPr txBox="1"/>
          <p:nvPr/>
        </p:nvSpPr>
        <p:spPr>
          <a:xfrm>
            <a:off x="917931" y="6039715"/>
            <a:ext cx="68412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527D"/>
                </a:solidFill>
                <a:latin typeface="Calibri"/>
                <a:ea typeface="Calibri"/>
                <a:cs typeface="Calibri"/>
                <a:sym typeface="Calibri"/>
              </a:rPr>
              <a:t>What can you understand?</a:t>
            </a:r>
            <a:endParaRPr sz="3000" b="1" i="0" u="none" strike="noStrike" cap="none">
              <a:solidFill>
                <a:srgbClr val="00527D"/>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3"/>
          <p:cNvPicPr preferRelativeResize="0"/>
          <p:nvPr/>
        </p:nvPicPr>
        <p:blipFill rotWithShape="1">
          <a:blip r:embed="rId3">
            <a:alphaModFix/>
          </a:blip>
          <a:srcRect/>
          <a:stretch/>
        </p:blipFill>
        <p:spPr>
          <a:xfrm>
            <a:off x="0" y="-202950"/>
            <a:ext cx="9144000" cy="6096592"/>
          </a:xfrm>
          <a:prstGeom prst="rect">
            <a:avLst/>
          </a:prstGeom>
          <a:noFill/>
          <a:ln>
            <a:noFill/>
          </a:ln>
        </p:spPr>
      </p:pic>
      <p:sp>
        <p:nvSpPr>
          <p:cNvPr id="119" name="Google Shape;119;p3"/>
          <p:cNvSpPr txBox="1"/>
          <p:nvPr/>
        </p:nvSpPr>
        <p:spPr>
          <a:xfrm>
            <a:off x="457200" y="6064178"/>
            <a:ext cx="82296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527D"/>
                </a:solidFill>
                <a:latin typeface="Calibri"/>
                <a:ea typeface="Calibri"/>
                <a:cs typeface="Calibri"/>
                <a:sym typeface="Calibri"/>
              </a:rPr>
              <a:t>What happens every year on the 3</a:t>
            </a:r>
            <a:r>
              <a:rPr lang="en-US" sz="3000" b="1" i="0" u="none" strike="noStrike" cap="none" baseline="30000">
                <a:solidFill>
                  <a:srgbClr val="00527D"/>
                </a:solidFill>
                <a:latin typeface="Calibri"/>
                <a:ea typeface="Calibri"/>
                <a:cs typeface="Calibri"/>
                <a:sym typeface="Calibri"/>
              </a:rPr>
              <a:t>rd</a:t>
            </a:r>
            <a:r>
              <a:rPr lang="en-US" sz="3000" b="1" i="0" u="none" strike="noStrike" cap="none">
                <a:solidFill>
                  <a:srgbClr val="00527D"/>
                </a:solidFill>
                <a:latin typeface="Calibri"/>
                <a:ea typeface="Calibri"/>
                <a:cs typeface="Calibri"/>
                <a:sym typeface="Calibri"/>
              </a:rPr>
              <a:t> March?</a:t>
            </a:r>
            <a:endParaRPr sz="3000" b="1" i="0" u="none" strike="noStrike" cap="none">
              <a:solidFill>
                <a:srgbClr val="00527D"/>
              </a:solidFill>
              <a:latin typeface="Calibri"/>
              <a:ea typeface="Calibri"/>
              <a:cs typeface="Calibri"/>
              <a:sym typeface="Calibri"/>
            </a:endParaRPr>
          </a:p>
        </p:txBody>
      </p:sp>
      <p:sp>
        <p:nvSpPr>
          <p:cNvPr id="120" name="Google Shape;120;p3"/>
          <p:cNvSpPr txBox="1"/>
          <p:nvPr/>
        </p:nvSpPr>
        <p:spPr>
          <a:xfrm>
            <a:off x="5208225" y="591769"/>
            <a:ext cx="4516800" cy="137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Vida acuática</a:t>
            </a:r>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para las personas y el planeta</a:t>
            </a:r>
            <a:endParaRPr sz="2400" b="1" i="0" u="none" strike="noStrike" cap="none">
              <a:solidFill>
                <a:schemeClr val="dk1"/>
              </a:solidFill>
              <a:latin typeface="Calibri"/>
              <a:ea typeface="Calibri"/>
              <a:cs typeface="Calibri"/>
              <a:sym typeface="Calibri"/>
            </a:endParaRPr>
          </a:p>
        </p:txBody>
      </p:sp>
      <p:sp>
        <p:nvSpPr>
          <p:cNvPr id="121" name="Google Shape;121;p3"/>
          <p:cNvSpPr txBox="1"/>
          <p:nvPr/>
        </p:nvSpPr>
        <p:spPr>
          <a:xfrm>
            <a:off x="1162050" y="76519"/>
            <a:ext cx="6819900" cy="103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Calibri"/>
                <a:ea typeface="Calibri"/>
                <a:cs typeface="Calibri"/>
                <a:sym typeface="Calibri"/>
              </a:rPr>
              <a:t>DÍA MUNDIAL DE LA VIDA SILVESTRE</a:t>
            </a:r>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Calibri"/>
                <a:ea typeface="Calibri"/>
                <a:cs typeface="Calibri"/>
                <a:sym typeface="Calibri"/>
              </a:rPr>
              <a:t>3 DE MARZO </a:t>
            </a:r>
            <a:r>
              <a:rPr lang="en-US" sz="1800" b="1" i="0" u="none" strike="noStrike" cap="none">
                <a:solidFill>
                  <a:srgbClr val="FFFFFF"/>
                </a:solidFill>
                <a:latin typeface="Calibri"/>
                <a:ea typeface="Calibri"/>
                <a:cs typeface="Calibri"/>
                <a:sym typeface="Calibri"/>
              </a:rPr>
              <a:t>#WWD</a:t>
            </a:r>
            <a:endParaRPr sz="1800" b="1" i="0" u="none" strike="noStrike" cap="none">
              <a:solidFill>
                <a:srgbClr val="FFFFFF"/>
              </a:solidFill>
              <a:latin typeface="Calibri"/>
              <a:ea typeface="Calibri"/>
              <a:cs typeface="Calibri"/>
              <a:sym typeface="Calibri"/>
            </a:endParaRPr>
          </a:p>
        </p:txBody>
      </p:sp>
      <p:sp>
        <p:nvSpPr>
          <p:cNvPr id="122" name="Google Shape;122;p3"/>
          <p:cNvSpPr txBox="1"/>
          <p:nvPr/>
        </p:nvSpPr>
        <p:spPr>
          <a:xfrm>
            <a:off x="48256" y="27020"/>
            <a:ext cx="4443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2</a:t>
            </a: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3" name="Google Shape;133;p4"/>
          <p:cNvPicPr preferRelativeResize="0"/>
          <p:nvPr/>
        </p:nvPicPr>
        <p:blipFill>
          <a:blip r:embed="rId3">
            <a:alphaModFix/>
          </a:blip>
          <a:stretch>
            <a:fillRect/>
          </a:stretch>
        </p:blipFill>
        <p:spPr>
          <a:xfrm>
            <a:off x="-31275" y="0"/>
            <a:ext cx="9206549" cy="5710949"/>
          </a:xfrm>
          <a:prstGeom prst="rect">
            <a:avLst/>
          </a:prstGeom>
          <a:noFill/>
          <a:ln>
            <a:noFill/>
          </a:ln>
        </p:spPr>
      </p:pic>
      <p:sp>
        <p:nvSpPr>
          <p:cNvPr id="128" name="Google Shape;128;p4"/>
          <p:cNvSpPr txBox="1"/>
          <p:nvPr/>
        </p:nvSpPr>
        <p:spPr>
          <a:xfrm>
            <a:off x="812050" y="2233765"/>
            <a:ext cx="760780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rgbClr val="00527D"/>
              </a:solidFill>
              <a:latin typeface="Calibri"/>
              <a:ea typeface="Calibri"/>
              <a:cs typeface="Calibri"/>
              <a:sym typeface="Calibri"/>
            </a:endParaRPr>
          </a:p>
        </p:txBody>
      </p:sp>
      <p:sp>
        <p:nvSpPr>
          <p:cNvPr id="129" name="Google Shape;129;p4"/>
          <p:cNvSpPr txBox="1"/>
          <p:nvPr/>
        </p:nvSpPr>
        <p:spPr>
          <a:xfrm>
            <a:off x="506850" y="2008430"/>
            <a:ext cx="3020638" cy="137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 </a:t>
            </a:r>
            <a:r>
              <a:rPr lang="en-US" sz="3200" b="1" i="0" u="none" strike="noStrike" cap="none" dirty="0" err="1">
                <a:solidFill>
                  <a:srgbClr val="FFFFFF"/>
                </a:solidFill>
                <a:latin typeface="Calibri"/>
                <a:ea typeface="Calibri"/>
                <a:cs typeface="Calibri"/>
                <a:sym typeface="Calibri"/>
              </a:rPr>
              <a:t>Garantizar</a:t>
            </a:r>
            <a:r>
              <a:rPr lang="en-US" sz="3200" b="1" i="0" u="none" strike="noStrike" cap="none" dirty="0">
                <a:solidFill>
                  <a:srgbClr val="FFFFFF"/>
                </a:solidFill>
                <a:latin typeface="Calibri"/>
                <a:ea typeface="Calibri"/>
                <a:cs typeface="Calibri"/>
                <a:sym typeface="Calibri"/>
              </a:rPr>
              <a:t> el </a:t>
            </a:r>
            <a:r>
              <a:rPr lang="en-US" sz="3200" b="1" i="0" u="none" strike="noStrike" cap="none" dirty="0" err="1">
                <a:solidFill>
                  <a:srgbClr val="FFFFFF"/>
                </a:solidFill>
                <a:latin typeface="Calibri"/>
                <a:ea typeface="Calibri"/>
                <a:cs typeface="Calibri"/>
                <a:sym typeface="Calibri"/>
              </a:rPr>
              <a:t>sostenimiento</a:t>
            </a:r>
            <a:r>
              <a:rPr lang="en-US" sz="3200" b="1" i="0" u="none" strike="noStrike" cap="none" dirty="0">
                <a:solidFill>
                  <a:srgbClr val="FFFFFF"/>
                </a:solidFill>
                <a:latin typeface="Calibri"/>
                <a:ea typeface="Calibri"/>
                <a:cs typeface="Calibri"/>
                <a:sym typeface="Calibri"/>
              </a:rPr>
              <a:t> de la </a:t>
            </a:r>
            <a:r>
              <a:rPr lang="en-US" sz="3200" b="1" i="0" u="none" strike="noStrike" cap="none" dirty="0" err="1">
                <a:solidFill>
                  <a:srgbClr val="FFFFFF"/>
                </a:solidFill>
                <a:latin typeface="Calibri"/>
                <a:ea typeface="Calibri"/>
                <a:cs typeface="Calibri"/>
                <a:sym typeface="Calibri"/>
              </a:rPr>
              <a:t>vida</a:t>
            </a:r>
            <a:r>
              <a:rPr lang="en-US" sz="3200" b="1" i="0" u="none" strike="noStrike" cap="none" dirty="0">
                <a:solidFill>
                  <a:srgbClr val="FFFFFF"/>
                </a:solidFill>
                <a:latin typeface="Calibri"/>
                <a:ea typeface="Calibri"/>
                <a:cs typeface="Calibri"/>
                <a:sym typeface="Calibri"/>
              </a:rPr>
              <a:t> </a:t>
            </a:r>
            <a:r>
              <a:rPr lang="en-US" sz="3200" b="1" i="0" u="none" strike="noStrike" cap="none" dirty="0" err="1">
                <a:solidFill>
                  <a:srgbClr val="FFFFFF"/>
                </a:solidFill>
                <a:latin typeface="Calibri"/>
                <a:ea typeface="Calibri"/>
                <a:cs typeface="Calibri"/>
                <a:sym typeface="Calibri"/>
              </a:rPr>
              <a:t>en</a:t>
            </a:r>
            <a:r>
              <a:rPr lang="en-US" sz="3200" b="1" i="0" u="none" strike="noStrike" cap="none" dirty="0">
                <a:solidFill>
                  <a:srgbClr val="FFFFFF"/>
                </a:solidFill>
                <a:latin typeface="Calibri"/>
                <a:ea typeface="Calibri"/>
                <a:cs typeface="Calibri"/>
                <a:sym typeface="Calibri"/>
              </a:rPr>
              <a:t> la tierra </a:t>
            </a:r>
            <a:endParaRPr dirty="0"/>
          </a:p>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FFFFFF"/>
                </a:solidFill>
                <a:latin typeface="Calibri"/>
                <a:ea typeface="Calibri"/>
                <a:cs typeface="Calibri"/>
                <a:sym typeface="Calibri"/>
              </a:rPr>
              <a:t>#WWD</a:t>
            </a:r>
            <a:endParaRPr dirty="0"/>
          </a:p>
        </p:txBody>
      </p:sp>
      <p:sp>
        <p:nvSpPr>
          <p:cNvPr id="130" name="Google Shape;130;p4"/>
          <p:cNvSpPr txBox="1"/>
          <p:nvPr/>
        </p:nvSpPr>
        <p:spPr>
          <a:xfrm>
            <a:off x="289558" y="167340"/>
            <a:ext cx="8130300" cy="1234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1" i="0" u="sng" strike="noStrike" cap="none" dirty="0">
                <a:solidFill>
                  <a:srgbClr val="FFFFFF"/>
                </a:solidFill>
                <a:latin typeface="Calibri"/>
                <a:ea typeface="Calibri"/>
                <a:cs typeface="Calibri"/>
                <a:sym typeface="Calibri"/>
              </a:rPr>
              <a:t>Vida </a:t>
            </a:r>
            <a:r>
              <a:rPr lang="en-US" sz="2700" b="1" i="0" u="sng" strike="noStrike" cap="none" dirty="0" err="1">
                <a:solidFill>
                  <a:srgbClr val="FFFFFF"/>
                </a:solidFill>
                <a:latin typeface="Calibri"/>
                <a:ea typeface="Calibri"/>
                <a:cs typeface="Calibri"/>
                <a:sym typeface="Calibri"/>
              </a:rPr>
              <a:t>acuática</a:t>
            </a:r>
            <a:r>
              <a:rPr lang="en-US" sz="2700" b="1" i="0" u="sng" strike="noStrike" cap="none" dirty="0">
                <a:solidFill>
                  <a:srgbClr val="FFFFFF"/>
                </a:solidFill>
                <a:latin typeface="Calibri"/>
                <a:ea typeface="Calibri"/>
                <a:cs typeface="Calibri"/>
                <a:sym typeface="Calibri"/>
              </a:rPr>
              <a:t>: para las personas y el </a:t>
            </a:r>
            <a:r>
              <a:rPr lang="en-US" sz="2700" b="1" i="0" u="sng" strike="noStrike" cap="none" dirty="0" err="1">
                <a:solidFill>
                  <a:srgbClr val="FFFFFF"/>
                </a:solidFill>
                <a:latin typeface="Calibri"/>
                <a:ea typeface="Calibri"/>
                <a:cs typeface="Calibri"/>
                <a:sym typeface="Calibri"/>
              </a:rPr>
              <a:t>planeta</a:t>
            </a:r>
            <a:endParaRPr dirty="0"/>
          </a:p>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dirty="0">
                <a:solidFill>
                  <a:srgbClr val="FFFFFF"/>
                </a:solidFill>
                <a:latin typeface="Calibri"/>
                <a:ea typeface="Calibri"/>
                <a:cs typeface="Calibri"/>
                <a:sym typeface="Calibri"/>
              </a:rPr>
              <a:t>Las </a:t>
            </a:r>
            <a:r>
              <a:rPr lang="en-US" sz="2700" b="0" i="0" u="none" strike="noStrike" cap="none" dirty="0" err="1">
                <a:solidFill>
                  <a:srgbClr val="FFFFFF"/>
                </a:solidFill>
                <a:latin typeface="Calibri"/>
                <a:ea typeface="Calibri"/>
                <a:cs typeface="Calibri"/>
                <a:sym typeface="Calibri"/>
              </a:rPr>
              <a:t>poblaciones</a:t>
            </a:r>
            <a:r>
              <a:rPr lang="en-US" sz="2700" b="0" i="0" u="none" strike="noStrike" cap="none" dirty="0">
                <a:solidFill>
                  <a:srgbClr val="FFFFFF"/>
                </a:solidFill>
                <a:latin typeface="Calibri"/>
                <a:ea typeface="Calibri"/>
                <a:cs typeface="Calibri"/>
                <a:sym typeface="Calibri"/>
              </a:rPr>
              <a:t> de </a:t>
            </a:r>
            <a:r>
              <a:rPr lang="en-US" sz="2700" b="0" i="0" u="none" strike="noStrike" cap="none" dirty="0" err="1">
                <a:solidFill>
                  <a:srgbClr val="FFFFFF"/>
                </a:solidFill>
                <a:latin typeface="Calibri"/>
                <a:ea typeface="Calibri"/>
                <a:cs typeface="Calibri"/>
                <a:sym typeface="Calibri"/>
              </a:rPr>
              <a:t>peces</a:t>
            </a:r>
            <a:r>
              <a:rPr lang="en-US" sz="2700" b="0" i="0" u="none" strike="noStrike" cap="none" dirty="0">
                <a:solidFill>
                  <a:srgbClr val="FFFFFF"/>
                </a:solidFill>
                <a:latin typeface="Calibri"/>
                <a:ea typeface="Calibri"/>
                <a:cs typeface="Calibri"/>
                <a:sym typeface="Calibri"/>
              </a:rPr>
              <a:t> </a:t>
            </a:r>
            <a:r>
              <a:rPr lang="en-US" sz="2700" b="0" i="0" u="none" strike="noStrike" cap="none" dirty="0" err="1">
                <a:solidFill>
                  <a:srgbClr val="FFFFFF"/>
                </a:solidFill>
                <a:latin typeface="Calibri"/>
                <a:ea typeface="Calibri"/>
                <a:cs typeface="Calibri"/>
                <a:sym typeface="Calibri"/>
              </a:rPr>
              <a:t>parecen</a:t>
            </a:r>
            <a:r>
              <a:rPr lang="en-US" sz="2700" b="0" i="0" u="none" strike="noStrike" cap="none" dirty="0">
                <a:solidFill>
                  <a:srgbClr val="FFFFFF"/>
                </a:solidFill>
                <a:latin typeface="Calibri"/>
                <a:ea typeface="Calibri"/>
                <a:cs typeface="Calibri"/>
                <a:sym typeface="Calibri"/>
              </a:rPr>
              <a:t> </a:t>
            </a:r>
            <a:r>
              <a:rPr lang="en-US" sz="2700" b="0" i="0" u="none" strike="noStrike" cap="none" dirty="0" err="1">
                <a:solidFill>
                  <a:srgbClr val="FFFFFF"/>
                </a:solidFill>
                <a:latin typeface="Calibri"/>
                <a:ea typeface="Calibri"/>
                <a:cs typeface="Calibri"/>
                <a:sym typeface="Calibri"/>
              </a:rPr>
              <a:t>inagotables</a:t>
            </a:r>
            <a:r>
              <a:rPr lang="en-US" sz="2700" b="0" i="0" u="none" strike="noStrike" cap="none" dirty="0">
                <a:solidFill>
                  <a:srgbClr val="FFFFFF"/>
                </a:solidFill>
                <a:latin typeface="Calibri"/>
                <a:ea typeface="Calibri"/>
                <a:cs typeface="Calibri"/>
                <a:sym typeface="Calibri"/>
              </a:rPr>
              <a:t>.</a:t>
            </a:r>
            <a:endParaRPr dirty="0"/>
          </a:p>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dirty="0">
                <a:solidFill>
                  <a:srgbClr val="FFFFFF"/>
                </a:solidFill>
                <a:latin typeface="Calibri"/>
                <a:ea typeface="Calibri"/>
                <a:cs typeface="Calibri"/>
                <a:sym typeface="Calibri"/>
              </a:rPr>
              <a:t>No se equivoque, </a:t>
            </a:r>
            <a:r>
              <a:rPr lang="en-US" sz="2700" b="0" i="0" u="none" strike="noStrike" cap="none" dirty="0" err="1">
                <a:solidFill>
                  <a:srgbClr val="FFFFFF"/>
                </a:solidFill>
                <a:latin typeface="Calibri"/>
                <a:ea typeface="Calibri"/>
                <a:cs typeface="Calibri"/>
                <a:sym typeface="Calibri"/>
              </a:rPr>
              <a:t>más</a:t>
            </a:r>
            <a:r>
              <a:rPr lang="en-US" sz="2700" b="0" i="0" u="none" strike="noStrike" cap="none" dirty="0">
                <a:solidFill>
                  <a:srgbClr val="FFFFFF"/>
                </a:solidFill>
                <a:latin typeface="Calibri"/>
                <a:ea typeface="Calibri"/>
                <a:cs typeface="Calibri"/>
                <a:sym typeface="Calibri"/>
              </a:rPr>
              <a:t> del 30% </a:t>
            </a:r>
            <a:r>
              <a:rPr lang="en-US" sz="2700" b="0" i="0" u="none" strike="noStrike" cap="none" dirty="0" err="1">
                <a:solidFill>
                  <a:srgbClr val="FFFFFF"/>
                </a:solidFill>
                <a:latin typeface="Calibri"/>
                <a:ea typeface="Calibri"/>
                <a:cs typeface="Calibri"/>
                <a:sym typeface="Calibri"/>
              </a:rPr>
              <a:t>sufren</a:t>
            </a:r>
            <a:r>
              <a:rPr lang="en-US" sz="2700" b="0" i="0" u="none" strike="noStrike" cap="none" dirty="0">
                <a:solidFill>
                  <a:srgbClr val="FFFFFF"/>
                </a:solidFill>
                <a:latin typeface="Calibri"/>
                <a:ea typeface="Calibri"/>
                <a:cs typeface="Calibri"/>
                <a:sym typeface="Calibri"/>
              </a:rPr>
              <a:t> </a:t>
            </a:r>
            <a:r>
              <a:rPr lang="en-US" sz="2700" b="0" i="0" u="none" strike="noStrike" cap="none" dirty="0" err="1">
                <a:solidFill>
                  <a:srgbClr val="FFFFFF"/>
                </a:solidFill>
                <a:latin typeface="Calibri"/>
                <a:ea typeface="Calibri"/>
                <a:cs typeface="Calibri"/>
                <a:sym typeface="Calibri"/>
              </a:rPr>
              <a:t>sobrepesca</a:t>
            </a:r>
            <a:r>
              <a:rPr lang="en-US" sz="2700" b="0" i="0" u="none" strike="noStrike" cap="none" dirty="0">
                <a:solidFill>
                  <a:srgbClr val="FFFFFF"/>
                </a:solidFill>
                <a:latin typeface="Calibri"/>
                <a:ea typeface="Calibri"/>
                <a:cs typeface="Calibri"/>
                <a:sym typeface="Calibri"/>
              </a:rPr>
              <a:t>.</a:t>
            </a:r>
            <a:endParaRPr sz="2000" b="0" i="0" u="none" strike="noStrike" cap="none" dirty="0">
              <a:solidFill>
                <a:srgbClr val="FFFFFF"/>
              </a:solidFill>
              <a:latin typeface="Calibri"/>
              <a:ea typeface="Calibri"/>
              <a:cs typeface="Calibri"/>
              <a:sym typeface="Calibri"/>
            </a:endParaRPr>
          </a:p>
        </p:txBody>
      </p:sp>
      <p:sp>
        <p:nvSpPr>
          <p:cNvPr id="131" name="Google Shape;131;p4"/>
          <p:cNvSpPr txBox="1"/>
          <p:nvPr/>
        </p:nvSpPr>
        <p:spPr>
          <a:xfrm>
            <a:off x="62550" y="86929"/>
            <a:ext cx="4443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3</a:t>
            </a:r>
            <a:endParaRPr sz="1800" b="1" i="0" u="none" strike="noStrike" cap="none">
              <a:solidFill>
                <a:srgbClr val="000000"/>
              </a:solidFill>
              <a:latin typeface="Calibri"/>
              <a:ea typeface="Calibri"/>
              <a:cs typeface="Calibri"/>
              <a:sym typeface="Calibri"/>
            </a:endParaRPr>
          </a:p>
        </p:txBody>
      </p:sp>
      <p:sp>
        <p:nvSpPr>
          <p:cNvPr id="132" name="Google Shape;132;p4"/>
          <p:cNvSpPr txBox="1"/>
          <p:nvPr/>
        </p:nvSpPr>
        <p:spPr>
          <a:xfrm>
            <a:off x="550804" y="6039697"/>
            <a:ext cx="760780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rgbClr val="00527D"/>
                </a:solidFill>
                <a:latin typeface="Calibri"/>
                <a:ea typeface="Calibri"/>
                <a:cs typeface="Calibri"/>
                <a:sym typeface="Calibri"/>
              </a:rPr>
              <a:t>What does the 30% figure relate to?</a:t>
            </a:r>
            <a:endParaRPr sz="3000" b="1" i="0" u="none" strike="noStrike" cap="none" dirty="0">
              <a:solidFill>
                <a:srgbClr val="00527D"/>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600" b="1">
                <a:solidFill>
                  <a:srgbClr val="00527D"/>
                </a:solidFill>
              </a:rPr>
              <a:t>Extracto del video:  Isla de basura del Pacífico</a:t>
            </a:r>
            <a:endParaRPr sz="3600" b="1">
              <a:solidFill>
                <a:srgbClr val="00527D"/>
              </a:solidFill>
            </a:endParaRPr>
          </a:p>
        </p:txBody>
      </p:sp>
      <p:sp>
        <p:nvSpPr>
          <p:cNvPr id="140" name="Google Shape;140;p17"/>
          <p:cNvSpPr/>
          <p:nvPr/>
        </p:nvSpPr>
        <p:spPr>
          <a:xfrm>
            <a:off x="154744" y="1689122"/>
            <a:ext cx="8834511" cy="424744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800" b="0" i="0" u="none" strike="noStrike" cap="none">
                <a:solidFill>
                  <a:schemeClr val="dk1"/>
                </a:solidFill>
                <a:latin typeface="Calibri"/>
                <a:ea typeface="Calibri"/>
                <a:cs typeface="Calibri"/>
                <a:sym typeface="Calibri"/>
              </a:rPr>
              <a:t>“La enorme isla de basura que flota en el océano Pacífico se hace cada vez más grande. Ya supera los 1,7 millones de kilómetros cuadrados y nada parece detener su expansión. En esta gigantesca isla flotante, no hay tierra, ni vida; solo escombros y deshechos. Contiene cerca de 80,000 toneladas de plástico, en su mayoría son redes de pescar y envases.  Desde hace años estos residuos están causando la muerte de aves y mamíferos.”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9" descr="Garbage, Environment, Beach, Pollution, Waste"/>
          <p:cNvPicPr preferRelativeResize="0"/>
          <p:nvPr/>
        </p:nvPicPr>
        <p:blipFill rotWithShape="1">
          <a:blip r:embed="rId3">
            <a:alphaModFix/>
          </a:blip>
          <a:srcRect r="8384"/>
          <a:stretch/>
        </p:blipFill>
        <p:spPr>
          <a:xfrm>
            <a:off x="-1" y="0"/>
            <a:ext cx="9215119"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0" descr="Pollution, Trash, Garbage, Ocean, Plastic, Waste"/>
          <p:cNvPicPr preferRelativeResize="0"/>
          <p:nvPr/>
        </p:nvPicPr>
        <p:blipFill rotWithShape="1">
          <a:blip r:embed="rId3">
            <a:alphaModFix/>
          </a:blip>
          <a:srcRect l="25931" r="11110"/>
          <a:stretch/>
        </p:blipFill>
        <p:spPr>
          <a:xfrm>
            <a:off x="9236" y="-19185"/>
            <a:ext cx="9135186" cy="687718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629</Words>
  <Application>Microsoft Office PowerPoint</Application>
  <PresentationFormat>On-screen Show (4:3)</PresentationFormat>
  <Paragraphs>62</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Extracto del video:  Isla de basura del Pacífico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Drew</dc:creator>
  <cp:lastModifiedBy>Hannah Langdana</cp:lastModifiedBy>
  <cp:revision>2</cp:revision>
  <dcterms:created xsi:type="dcterms:W3CDTF">2020-01-15T14:35:49Z</dcterms:created>
  <dcterms:modified xsi:type="dcterms:W3CDTF">2020-11-20T15:09:45Z</dcterms:modified>
</cp:coreProperties>
</file>