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5143500" cx="9144000"/>
  <p:notesSz cx="6858000" cy="9144000"/>
  <p:embeddedFontLst>
    <p:embeddedFont>
      <p:font typeface="Caveat"/>
      <p:regular r:id="rId44"/>
      <p:bold r:id="rId45"/>
    </p:embeddedFont>
    <p:embeddedFont>
      <p:font typeface="Roboto"/>
      <p:regular r:id="rId46"/>
      <p:bold r:id="rId47"/>
      <p:italic r:id="rId48"/>
      <p:boldItalic r:id="rId49"/>
    </p:embeddedFont>
    <p:embeddedFont>
      <p:font typeface="Amatic SC"/>
      <p:regular r:id="rId50"/>
      <p:bold r:id="rId51"/>
    </p:embeddedFont>
    <p:embeddedFont>
      <p:font typeface="Source Code Pro"/>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56" roundtripDataSignature="AMtx7mhLLA4KmLjWUirKqQUpu0e6OsEq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85CB8AF-29D4-4E77-A0F7-81B6B6E8AFAE}">
  <a:tblStyle styleId="{285CB8AF-29D4-4E77-A0F7-81B6B6E8AFA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Caveat-regular.fntdata"/><Relationship Id="rId43" Type="http://schemas.openxmlformats.org/officeDocument/2006/relationships/slide" Target="slides/slide37.xml"/><Relationship Id="rId46" Type="http://schemas.openxmlformats.org/officeDocument/2006/relationships/font" Target="fonts/Roboto-regular.fntdata"/><Relationship Id="rId45" Type="http://schemas.openxmlformats.org/officeDocument/2006/relationships/font" Target="fonts/Cave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AmaticSC-bold.fntdata"/><Relationship Id="rId50" Type="http://schemas.openxmlformats.org/officeDocument/2006/relationships/font" Target="fonts/AmaticSC-regular.fntdata"/><Relationship Id="rId53" Type="http://schemas.openxmlformats.org/officeDocument/2006/relationships/font" Target="fonts/SourceCodePro-bold.fntdata"/><Relationship Id="rId52" Type="http://schemas.openxmlformats.org/officeDocument/2006/relationships/font" Target="fonts/SourceCodePro-regular.fntdata"/><Relationship Id="rId11" Type="http://schemas.openxmlformats.org/officeDocument/2006/relationships/slide" Target="slides/slide5.xml"/><Relationship Id="rId55" Type="http://schemas.openxmlformats.org/officeDocument/2006/relationships/font" Target="fonts/SourceCodePro-boldItalic.fntdata"/><Relationship Id="rId10" Type="http://schemas.openxmlformats.org/officeDocument/2006/relationships/slide" Target="slides/slide4.xml"/><Relationship Id="rId54" Type="http://schemas.openxmlformats.org/officeDocument/2006/relationships/font" Target="fonts/SourceCodePro-italic.fntdata"/><Relationship Id="rId13" Type="http://schemas.openxmlformats.org/officeDocument/2006/relationships/slide" Target="slides/slide7.xml"/><Relationship Id="rId12" Type="http://schemas.openxmlformats.org/officeDocument/2006/relationships/slide" Target="slides/slide6.xml"/><Relationship Id="rId56"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lobalgoals.org/5-gender-equality"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isegravel.com/en/livres/free-printable-stuf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rmAutofit/>
          </a:bodyPr>
          <a:lstStyle/>
          <a:p>
            <a:pPr indent="-298450" lvl="0" marL="457200" rtl="0" algn="l">
              <a:lnSpc>
                <a:spcPct val="100000"/>
              </a:lnSpc>
              <a:spcBef>
                <a:spcPts val="0"/>
              </a:spcBef>
              <a:spcAft>
                <a:spcPts val="0"/>
              </a:spcAft>
              <a:buSzPts val="1100"/>
              <a:buNone/>
            </a:pPr>
            <a:r>
              <a:rPr lang="en"/>
              <a:t>Image source: https://pixabay.com/illustrations/equality-gender-woman-duality-sky-2110561/</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http://elisegravel.com/wp-content/uploads/2018/01/ninos-2.png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rgbClr val="FF0000"/>
                </a:solidFill>
              </a:rPr>
              <a:t>Hand out 9 cards per person, face up and in pairs, work together to try to match up the cards.</a:t>
            </a:r>
            <a:endParaRPr/>
          </a:p>
          <a:p>
            <a:pPr indent="0" lvl="0" marL="0" rtl="0" algn="l">
              <a:lnSpc>
                <a:spcPct val="100000"/>
              </a:lnSpc>
              <a:spcBef>
                <a:spcPts val="0"/>
              </a:spcBef>
              <a:spcAft>
                <a:spcPts val="0"/>
              </a:spcAft>
              <a:buSzPts val="1100"/>
              <a:buNone/>
            </a:pPr>
            <a:r>
              <a:rPr lang="en">
                <a:solidFill>
                  <a:srgbClr val="FF0000"/>
                </a:solidFill>
              </a:rPr>
              <a:t>Follow on games could include snap and blind pairs (all cards face down)</a:t>
            </a:r>
            <a:endParaRPr/>
          </a:p>
          <a:p>
            <a:pPr indent="0" lvl="0" marL="0" rtl="0" algn="l">
              <a:lnSpc>
                <a:spcPct val="100000"/>
              </a:lnSpc>
              <a:spcBef>
                <a:spcPts val="0"/>
              </a:spcBef>
              <a:spcAft>
                <a:spcPts val="0"/>
              </a:spcAft>
              <a:buSzPts val="1100"/>
              <a:buNone/>
            </a:pPr>
            <a:r>
              <a:rPr lang="en"/>
              <a:t>Cut up all 18 cards and put into envelopes then ask students to divide themselves into pairs and hand out 9 cards per person </a:t>
            </a:r>
            <a:r>
              <a:rPr lang="en" sz="1000">
                <a:solidFill>
                  <a:schemeClr val="dk1"/>
                </a:solidFill>
                <a:latin typeface="Roboto"/>
                <a:ea typeface="Roboto"/>
                <a:cs typeface="Roboto"/>
                <a:sym typeface="Roboto"/>
              </a:rPr>
              <a:t>http://elisegravel.com/wp-content/uploads/2018/01/ninos-2.png</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chemeClr val="dk1"/>
                </a:solidFill>
              </a:rPr>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rgbClr val="FF0000"/>
                </a:solidFill>
              </a:rPr>
              <a:t>Hand out 9 cards per person, face up and in pairs, work together to try to match up the cards.</a:t>
            </a:r>
            <a:endParaRPr/>
          </a:p>
          <a:p>
            <a:pPr indent="0" lvl="0" marL="0" rtl="0" algn="l">
              <a:lnSpc>
                <a:spcPct val="100000"/>
              </a:lnSpc>
              <a:spcBef>
                <a:spcPts val="0"/>
              </a:spcBef>
              <a:spcAft>
                <a:spcPts val="0"/>
              </a:spcAft>
              <a:buSzPts val="1100"/>
              <a:buNone/>
            </a:pPr>
            <a:r>
              <a:rPr lang="en">
                <a:solidFill>
                  <a:srgbClr val="FF0000"/>
                </a:solidFill>
              </a:rPr>
              <a:t>Follow on games could include snap and blind pairs (all cards face down)</a:t>
            </a:r>
            <a:endParaRPr/>
          </a:p>
          <a:p>
            <a:pPr indent="0" lvl="0" marL="0" rtl="0" algn="l">
              <a:lnSpc>
                <a:spcPct val="100000"/>
              </a:lnSpc>
              <a:spcBef>
                <a:spcPts val="0"/>
              </a:spcBef>
              <a:spcAft>
                <a:spcPts val="0"/>
              </a:spcAft>
              <a:buSzPts val="1100"/>
              <a:buNone/>
            </a:pPr>
            <a:r>
              <a:rPr lang="en"/>
              <a:t>Cut up all 18 cards and put into envelopes then ask students to divide themselves into pairs and hand out 9 cards per person </a:t>
            </a:r>
            <a:r>
              <a:rPr lang="en" sz="1000">
                <a:solidFill>
                  <a:schemeClr val="dk1"/>
                </a:solidFill>
                <a:latin typeface="Roboto"/>
                <a:ea typeface="Roboto"/>
                <a:cs typeface="Roboto"/>
                <a:sym typeface="Roboto"/>
              </a:rPr>
              <a:t>http://elisegravel.com/wp-content/uploads/2018/01/ninos-2.png</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chemeClr val="dk1"/>
                </a:solidFill>
              </a:rPr>
              <a:t>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Read and discuss as a class</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chemeClr val="dk1"/>
                </a:solidFill>
              </a:rPr>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chemeClr val="dk1"/>
                </a:solidFill>
              </a:rPr>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chemeClr val="dk1"/>
                </a:solidFill>
              </a:rPr>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chemeClr val="dk1"/>
                </a:solidFill>
              </a:rPr>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chemeClr val="dk1"/>
                </a:solidFill>
              </a:rPr>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chemeClr val="dk1"/>
                </a:solidFill>
              </a:rPr>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chemeClr val="dk1"/>
                </a:solidFill>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701e8c64f0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g701e8c64f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rgbClr val="00FDC8"/>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rgbClr val="00FDC8"/>
                </a:solidFill>
              </a:rPr>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rgbClr val="00FDC8"/>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rgbClr val="00FDC8"/>
                </a:solidFill>
              </a:rPr>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rgbClr val="00FDC8"/>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rgbClr val="00FDC8"/>
                </a:solidFill>
              </a:rPr>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rgbClr val="00FDC8"/>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rgbClr val="00FDC8"/>
                </a:solidFill>
              </a:rPr>
              <a: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rgbClr val="00FDC8"/>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rgbClr val="00FDC8"/>
                </a:solidFill>
              </a:rPr>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rgbClr val="00FDC8"/>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rgbClr val="00FDC8"/>
                </a:solidFill>
              </a:rPr>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rgbClr val="00FDC8"/>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rgbClr val="00FDC8"/>
                </a:solidFill>
              </a:rPr>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rgbClr val="00FDC8"/>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rgbClr val="00FDC8"/>
                </a:solidFill>
              </a:rPr>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rgbClr val="00FDC8"/>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rgbClr val="00FDC8"/>
                </a:solidFill>
              </a:rPr>
              <a: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rgbClr val="00FDC8"/>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rgbClr val="00FDC8"/>
                </a:solidFill>
              </a:rPr>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701e8c64f0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701e8c64f0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rgbClr val="00FDC8"/>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rgbClr val="00FDC8"/>
                </a:solidFill>
              </a:rPr>
              <a: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rgbClr val="00FDC8"/>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rgbClr val="00FDC8"/>
                </a:solidFill>
              </a:rPr>
              <a: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rgbClr val="00FDC8"/>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rgbClr val="00FDC8"/>
                </a:solidFill>
              </a:rPr>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rgbClr val="00FDC8"/>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rgbClr val="00FDC8"/>
                </a:solidFill>
              </a:rPr>
              <a: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Video link https://www.youtube.com/watch?v=DzXE_2vRZaQ</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lang="en" sz="1100">
                <a:solidFill>
                  <a:srgbClr val="000000"/>
                </a:solidFill>
              </a:rPr>
              <a:t>Read the story again - ARE THESE STATEMENTS TRUE / FALSE?</a:t>
            </a:r>
            <a:r>
              <a:rPr b="0" lang="en" sz="1100"/>
              <a:t>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701e8c64f0_1_0:notes"/>
          <p:cNvSpPr/>
          <p:nvPr>
            <p:ph idx="2" type="sldImg"/>
          </p:nvPr>
        </p:nvSpPr>
        <p:spPr>
          <a:xfrm>
            <a:off x="1143213" y="626073"/>
            <a:ext cx="4572300" cy="3130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g701e8c64f0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Source: </a:t>
            </a:r>
            <a:r>
              <a:rPr lang="en" u="sng">
                <a:solidFill>
                  <a:srgbClr val="DB4437"/>
                </a:solidFill>
                <a:hlinkClick r:id="rId2">
                  <a:extLst>
                    <a:ext uri="{A12FA001-AC4F-418D-AE19-62706E023703}">
                      <ahyp:hlinkClr val="tx"/>
                    </a:ext>
                  </a:extLst>
                </a:hlinkClick>
              </a:rPr>
              <a:t>https://www.globalgoals.org/5-gender-equality</a:t>
            </a:r>
            <a:r>
              <a:rPr lang="en">
                <a:solidFill>
                  <a:schemeClr val="dk1"/>
                </a:solidFill>
              </a:rPr>
              <a:t> There are 9 targets as part of Sustainable development Goal 5 to create action for gender equality.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weaker learners, there is a supplementary vocabulary builder sheet which contains all the key vocab for this lesson - could be used first or alongside this and the other activities and tasks as support</a:t>
            </a:r>
            <a:endParaRPr/>
          </a:p>
          <a:p>
            <a:pPr indent="0" lvl="0" marL="0" rtl="0" algn="l">
              <a:lnSpc>
                <a:spcPct val="100000"/>
              </a:lnSpc>
              <a:spcBef>
                <a:spcPts val="0"/>
              </a:spcBef>
              <a:spcAft>
                <a:spcPts val="0"/>
              </a:spcAft>
              <a:buSzPts val="1100"/>
              <a:buNone/>
            </a:pPr>
            <a:r>
              <a:rPr lang="en"/>
              <a:t>Do students agree with the sentiment of the poster?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chemeClr val="dk1"/>
                </a:solidFill>
              </a:rPr>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rgbClr val="DB4437"/>
                </a:solidFill>
                <a:hlinkClick r:id="rId2">
                  <a:extLst>
                    <a:ext uri="{A12FA001-AC4F-418D-AE19-62706E023703}">
                      <ahyp:hlinkClr val="tx"/>
                    </a:ext>
                  </a:extLst>
                </a:hlinkClick>
              </a:rPr>
              <a:t>http://elisegravel.com/en/livres/free-printable-stuff/</a:t>
            </a:r>
            <a:r>
              <a:rPr lang="en">
                <a:solidFill>
                  <a:schemeClr val="dk1"/>
                </a:solidFill>
              </a:rP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lang="en" sz="1100"/>
              <a:t>Watch the video and discuss as a class https://www.youtube.com/watch?v=2d7K7nP-2Ro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Dominoes game – matching pairs </a:t>
            </a:r>
            <a:endParaRPr>
              <a:solidFill>
                <a:schemeClr val="dk1"/>
              </a:solidFill>
            </a:endParaRPr>
          </a:p>
          <a:p>
            <a:pPr indent="0" lvl="0" marL="0" rtl="0" algn="l">
              <a:spcBef>
                <a:spcPts val="0"/>
              </a:spcBef>
              <a:spcAft>
                <a:spcPts val="0"/>
              </a:spcAft>
              <a:buClr>
                <a:schemeClr val="dk1"/>
              </a:buClr>
              <a:buSzPts val="1100"/>
              <a:buFont typeface="Arial"/>
              <a:buNone/>
            </a:pPr>
            <a:r>
              <a:rPr lang="en"/>
              <a:t>http://elisegravel.com/wp-content/uploads/2018/01/Ninas.png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http://elisegravel.com/wp-content/uploads/2018/01/Ninas.png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8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2"/>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4" name="Google Shape;44;p92"/>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45" name="Google Shape;45;p92"/>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46" name="Google Shape;46;p92"/>
          <p:cNvSpPr txBox="1"/>
          <p:nvPr>
            <p:ph idx="1" type="subTitle"/>
          </p:nvPr>
        </p:nvSpPr>
        <p:spPr>
          <a:xfrm>
            <a:off x="265500" y="2845223"/>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7" name="Google Shape;47;p9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indent="-317500" lvl="1" marL="914400" algn="l">
              <a:lnSpc>
                <a:spcPct val="115000"/>
              </a:lnSpc>
              <a:spcBef>
                <a:spcPts val="1600"/>
              </a:spcBef>
              <a:spcAft>
                <a:spcPts val="0"/>
              </a:spcAft>
              <a:buClr>
                <a:schemeClr val="accent1"/>
              </a:buClr>
              <a:buSzPts val="1400"/>
              <a:buChar char="○"/>
              <a:defRPr>
                <a:solidFill>
                  <a:schemeClr val="accent1"/>
                </a:solidFill>
                <a:highlight>
                  <a:schemeClr val="lt1"/>
                </a:highlight>
              </a:defRPr>
            </a:lvl2pPr>
            <a:lvl3pPr indent="-317500" lvl="2" marL="1371600" algn="l">
              <a:lnSpc>
                <a:spcPct val="115000"/>
              </a:lnSpc>
              <a:spcBef>
                <a:spcPts val="1600"/>
              </a:spcBef>
              <a:spcAft>
                <a:spcPts val="0"/>
              </a:spcAft>
              <a:buClr>
                <a:schemeClr val="accent1"/>
              </a:buClr>
              <a:buSzPts val="1400"/>
              <a:buChar char="■"/>
              <a:defRPr>
                <a:solidFill>
                  <a:schemeClr val="accent1"/>
                </a:solidFill>
                <a:highlight>
                  <a:schemeClr val="lt1"/>
                </a:highlight>
              </a:defRPr>
            </a:lvl3pPr>
            <a:lvl4pPr indent="-317500" lvl="3" marL="1828800" algn="l">
              <a:lnSpc>
                <a:spcPct val="115000"/>
              </a:lnSpc>
              <a:spcBef>
                <a:spcPts val="1600"/>
              </a:spcBef>
              <a:spcAft>
                <a:spcPts val="0"/>
              </a:spcAft>
              <a:buClr>
                <a:schemeClr val="accent1"/>
              </a:buClr>
              <a:buSzPts val="1400"/>
              <a:buChar char="●"/>
              <a:defRPr>
                <a:solidFill>
                  <a:schemeClr val="accent1"/>
                </a:solidFill>
                <a:highlight>
                  <a:schemeClr val="lt1"/>
                </a:highlight>
              </a:defRPr>
            </a:lvl4pPr>
            <a:lvl5pPr indent="-317500" lvl="4" marL="2286000" algn="l">
              <a:lnSpc>
                <a:spcPct val="115000"/>
              </a:lnSpc>
              <a:spcBef>
                <a:spcPts val="1600"/>
              </a:spcBef>
              <a:spcAft>
                <a:spcPts val="0"/>
              </a:spcAft>
              <a:buClr>
                <a:schemeClr val="accent1"/>
              </a:buClr>
              <a:buSzPts val="1400"/>
              <a:buChar char="○"/>
              <a:defRPr>
                <a:solidFill>
                  <a:schemeClr val="accent1"/>
                </a:solidFill>
                <a:highlight>
                  <a:schemeClr val="lt1"/>
                </a:highlight>
              </a:defRPr>
            </a:lvl5pPr>
            <a:lvl6pPr indent="-317500" lvl="5" marL="2743200" algn="l">
              <a:lnSpc>
                <a:spcPct val="115000"/>
              </a:lnSpc>
              <a:spcBef>
                <a:spcPts val="1600"/>
              </a:spcBef>
              <a:spcAft>
                <a:spcPts val="0"/>
              </a:spcAft>
              <a:buClr>
                <a:schemeClr val="accent1"/>
              </a:buClr>
              <a:buSzPts val="1400"/>
              <a:buChar char="■"/>
              <a:defRPr>
                <a:solidFill>
                  <a:schemeClr val="accent1"/>
                </a:solidFill>
                <a:highlight>
                  <a:schemeClr val="lt1"/>
                </a:highlight>
              </a:defRPr>
            </a:lvl6pPr>
            <a:lvl7pPr indent="-317500" lvl="6" marL="3200400" algn="l">
              <a:lnSpc>
                <a:spcPct val="115000"/>
              </a:lnSpc>
              <a:spcBef>
                <a:spcPts val="1600"/>
              </a:spcBef>
              <a:spcAft>
                <a:spcPts val="0"/>
              </a:spcAft>
              <a:buClr>
                <a:schemeClr val="accent1"/>
              </a:buClr>
              <a:buSzPts val="1400"/>
              <a:buChar char="●"/>
              <a:defRPr>
                <a:solidFill>
                  <a:schemeClr val="accent1"/>
                </a:solidFill>
                <a:highlight>
                  <a:schemeClr val="lt1"/>
                </a:highlight>
              </a:defRPr>
            </a:lvl7pPr>
            <a:lvl8pPr indent="-317500" lvl="7" marL="3657600" algn="l">
              <a:lnSpc>
                <a:spcPct val="115000"/>
              </a:lnSpc>
              <a:spcBef>
                <a:spcPts val="1600"/>
              </a:spcBef>
              <a:spcAft>
                <a:spcPts val="0"/>
              </a:spcAft>
              <a:buClr>
                <a:schemeClr val="accent1"/>
              </a:buClr>
              <a:buSzPts val="1400"/>
              <a:buChar char="○"/>
              <a:defRPr>
                <a:solidFill>
                  <a:schemeClr val="accent1"/>
                </a:solidFill>
                <a:highlight>
                  <a:schemeClr val="lt1"/>
                </a:highlight>
              </a:defRPr>
            </a:lvl8pPr>
            <a:lvl9pPr indent="-317500" lvl="8" marL="4114800" algn="l">
              <a:lnSpc>
                <a:spcPct val="115000"/>
              </a:lnSpc>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8" name="Google Shape;48;p9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93"/>
          <p:cNvSpPr txBox="1"/>
          <p:nvPr>
            <p:ph hasCustomPrompt="1" type="title"/>
          </p:nvPr>
        </p:nvSpPr>
        <p:spPr>
          <a:xfrm>
            <a:off x="311700" y="1240275"/>
            <a:ext cx="8520600" cy="198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51" name="Google Shape;51;p93"/>
          <p:cNvSpPr txBox="1"/>
          <p:nvPr>
            <p:ph idx="1" type="body"/>
          </p:nvPr>
        </p:nvSpPr>
        <p:spPr>
          <a:xfrm>
            <a:off x="311700" y="33046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lnSpc>
                <a:spcPct val="115000"/>
              </a:lnSpc>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lnSpc>
                <a:spcPct val="115000"/>
              </a:lnSpc>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lnSpc>
                <a:spcPct val="115000"/>
              </a:lnSpc>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lnSpc>
                <a:spcPct val="115000"/>
              </a:lnSpc>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lnSpc>
                <a:spcPct val="115000"/>
              </a:lnSpc>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lnSpc>
                <a:spcPct val="115000"/>
              </a:lnSpc>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lnSpc>
                <a:spcPct val="115000"/>
              </a:lnSpc>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lnSpc>
                <a:spcPct val="115000"/>
              </a:lnSpc>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52" name="Google Shape;52;p9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85"/>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3" name="Google Shape;13;p85"/>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 name="Google Shape;14;p8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 name="Shape 15"/>
        <p:cNvGrpSpPr/>
        <p:nvPr/>
      </p:nvGrpSpPr>
      <p:grpSpPr>
        <a:xfrm>
          <a:off x="0" y="0"/>
          <a:ext cx="0" cy="0"/>
          <a:chOff x="0" y="0"/>
          <a:chExt cx="0" cy="0"/>
        </a:xfrm>
      </p:grpSpPr>
      <p:sp>
        <p:nvSpPr>
          <p:cNvPr id="16" name="Google Shape;16;p86"/>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17" name="Google Shape;17;p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701e8c64f0_1_5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0" name="Google Shape;20;g701e8c64f0_1_51"/>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Clr>
                <a:schemeClr val="dk1"/>
              </a:buClr>
              <a:buSzPts val="1800"/>
              <a:buChar char="●"/>
              <a:defRPr/>
            </a:lvl1pPr>
            <a:lvl2pPr indent="-342900" lvl="1" marL="914400" algn="l">
              <a:lnSpc>
                <a:spcPct val="115000"/>
              </a:lnSpc>
              <a:spcBef>
                <a:spcPts val="360"/>
              </a:spcBef>
              <a:spcAft>
                <a:spcPts val="0"/>
              </a:spcAft>
              <a:buClr>
                <a:schemeClr val="dk1"/>
              </a:buClr>
              <a:buSzPts val="1800"/>
              <a:buChar char="○"/>
              <a:defRPr/>
            </a:lvl2pPr>
            <a:lvl3pPr indent="-342900" lvl="2" marL="1371600" algn="l">
              <a:lnSpc>
                <a:spcPct val="115000"/>
              </a:lnSpc>
              <a:spcBef>
                <a:spcPts val="360"/>
              </a:spcBef>
              <a:spcAft>
                <a:spcPts val="0"/>
              </a:spcAft>
              <a:buClr>
                <a:schemeClr val="dk1"/>
              </a:buClr>
              <a:buSzPts val="1800"/>
              <a:buChar char="■"/>
              <a:defRPr/>
            </a:lvl3pPr>
            <a:lvl4pPr indent="-342900" lvl="3" marL="1828800" algn="l">
              <a:lnSpc>
                <a:spcPct val="115000"/>
              </a:lnSpc>
              <a:spcBef>
                <a:spcPts val="360"/>
              </a:spcBef>
              <a:spcAft>
                <a:spcPts val="0"/>
              </a:spcAft>
              <a:buClr>
                <a:schemeClr val="dk1"/>
              </a:buClr>
              <a:buSzPts val="1800"/>
              <a:buChar char="●"/>
              <a:defRPr/>
            </a:lvl4pPr>
            <a:lvl5pPr indent="-342900" lvl="4" marL="2286000" algn="l">
              <a:lnSpc>
                <a:spcPct val="115000"/>
              </a:lnSpc>
              <a:spcBef>
                <a:spcPts val="360"/>
              </a:spcBef>
              <a:spcAft>
                <a:spcPts val="0"/>
              </a:spcAft>
              <a:buClr>
                <a:schemeClr val="dk1"/>
              </a:buClr>
              <a:buSzPts val="1800"/>
              <a:buChar char="○"/>
              <a:defRPr/>
            </a:lvl5pPr>
            <a:lvl6pPr indent="-342900" lvl="5" marL="2743200" algn="l">
              <a:lnSpc>
                <a:spcPct val="115000"/>
              </a:lnSpc>
              <a:spcBef>
                <a:spcPts val="360"/>
              </a:spcBef>
              <a:spcAft>
                <a:spcPts val="0"/>
              </a:spcAft>
              <a:buClr>
                <a:schemeClr val="dk1"/>
              </a:buClr>
              <a:buSzPts val="1800"/>
              <a:buChar char="■"/>
              <a:defRPr/>
            </a:lvl6pPr>
            <a:lvl7pPr indent="-342900" lvl="6" marL="3200400" algn="l">
              <a:lnSpc>
                <a:spcPct val="115000"/>
              </a:lnSpc>
              <a:spcBef>
                <a:spcPts val="360"/>
              </a:spcBef>
              <a:spcAft>
                <a:spcPts val="0"/>
              </a:spcAft>
              <a:buClr>
                <a:schemeClr val="dk1"/>
              </a:buClr>
              <a:buSzPts val="1800"/>
              <a:buChar char="●"/>
              <a:defRPr/>
            </a:lvl7pPr>
            <a:lvl8pPr indent="-342900" lvl="7" marL="3657600" algn="l">
              <a:lnSpc>
                <a:spcPct val="115000"/>
              </a:lnSpc>
              <a:spcBef>
                <a:spcPts val="360"/>
              </a:spcBef>
              <a:spcAft>
                <a:spcPts val="0"/>
              </a:spcAft>
              <a:buClr>
                <a:schemeClr val="dk1"/>
              </a:buClr>
              <a:buSzPts val="1800"/>
              <a:buChar char="○"/>
              <a:defRPr/>
            </a:lvl8pPr>
            <a:lvl9pPr indent="-342900" lvl="8" marL="4114800" algn="l">
              <a:lnSpc>
                <a:spcPct val="115000"/>
              </a:lnSpc>
              <a:spcBef>
                <a:spcPts val="360"/>
              </a:spcBef>
              <a:spcAft>
                <a:spcPts val="1600"/>
              </a:spcAft>
              <a:buClr>
                <a:schemeClr val="dk1"/>
              </a:buClr>
              <a:buSzPts val="1800"/>
              <a:buChar char="■"/>
              <a:defRPr/>
            </a:lvl9pPr>
          </a:lstStyle>
          <a:p/>
        </p:txBody>
      </p:sp>
      <p:sp>
        <p:nvSpPr>
          <p:cNvPr id="21" name="Google Shape;21;g701e8c64f0_1_5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01e8c64f0_1_5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01e8c64f0_1_5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87"/>
          <p:cNvSpPr txBox="1"/>
          <p:nvPr>
            <p:ph type="title"/>
          </p:nvPr>
        </p:nvSpPr>
        <p:spPr>
          <a:xfrm>
            <a:off x="304800" y="309350"/>
            <a:ext cx="8537700" cy="748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26" name="Google Shape;26;p8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88"/>
          <p:cNvSpPr txBox="1"/>
          <p:nvPr>
            <p:ph type="title"/>
          </p:nvPr>
        </p:nvSpPr>
        <p:spPr>
          <a:xfrm>
            <a:off x="2802750" y="802500"/>
            <a:ext cx="3538500" cy="3538500"/>
          </a:xfrm>
          <a:prstGeom prst="rect">
            <a:avLst/>
          </a:prstGeom>
          <a:solidFill>
            <a:srgbClr val="FFFFFF"/>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9" name="Google Shape;29;p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89"/>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32" name="Google Shape;32;p89"/>
          <p:cNvSpPr txBox="1"/>
          <p:nvPr>
            <p:ph idx="1" type="body"/>
          </p:nvPr>
        </p:nvSpPr>
        <p:spPr>
          <a:xfrm>
            <a:off x="311700" y="1228675"/>
            <a:ext cx="3999900" cy="334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89"/>
          <p:cNvSpPr txBox="1"/>
          <p:nvPr>
            <p:ph idx="2" type="body"/>
          </p:nvPr>
        </p:nvSpPr>
        <p:spPr>
          <a:xfrm>
            <a:off x="4832400" y="1228675"/>
            <a:ext cx="3999900" cy="334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4" name="Google Shape;34;p8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9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p:txBody>
      </p:sp>
      <p:sp>
        <p:nvSpPr>
          <p:cNvPr id="37" name="Google Shape;37;p9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8" name="Google Shape;38;p9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91"/>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
        <p:nvSpPr>
          <p:cNvPr id="41" name="Google Shape;41;p9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rgbClr val="27B8CF"/>
        </a:solidFill>
      </p:bgPr>
    </p:bg>
    <p:spTree>
      <p:nvGrpSpPr>
        <p:cNvPr id="5" name="Shape 5"/>
        <p:cNvGrpSpPr/>
        <p:nvPr/>
      </p:nvGrpSpPr>
      <p:grpSpPr>
        <a:xfrm>
          <a:off x="0" y="0"/>
          <a:ext cx="0" cy="0"/>
          <a:chOff x="0" y="0"/>
          <a:chExt cx="0" cy="0"/>
        </a:xfrm>
      </p:grpSpPr>
      <p:sp>
        <p:nvSpPr>
          <p:cNvPr id="6" name="Google Shape;6;p83"/>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1pPr>
            <a:lvl2pPr lvl="1"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2pPr>
            <a:lvl3pPr lvl="2"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3pPr>
            <a:lvl4pPr lvl="3"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4pPr>
            <a:lvl5pPr lvl="4"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5pPr>
            <a:lvl6pPr lvl="5"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6pPr>
            <a:lvl7pPr lvl="6"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7pPr>
            <a:lvl8pPr lvl="7"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8pPr>
            <a:lvl9pPr lvl="8"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9pPr>
          </a:lstStyle>
          <a:p/>
        </p:txBody>
      </p:sp>
      <p:sp>
        <p:nvSpPr>
          <p:cNvPr id="7" name="Google Shape;7;p83"/>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Source Code Pro"/>
              <a:buChar char="●"/>
              <a:defRPr b="0" i="0" sz="1800" u="none" cap="none" strike="noStrike">
                <a:solidFill>
                  <a:schemeClr val="dk2"/>
                </a:solidFill>
                <a:latin typeface="Source Code Pro"/>
                <a:ea typeface="Source Code Pro"/>
                <a:cs typeface="Source Code Pro"/>
                <a:sym typeface="Source Code Pro"/>
              </a:defRPr>
            </a:lvl1pPr>
            <a:lvl2pPr indent="-317500" lvl="1" marL="9144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2pPr>
            <a:lvl3pPr indent="-317500" lvl="2" marL="13716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3pPr>
            <a:lvl4pPr indent="-317500" lvl="3" marL="18288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4pPr>
            <a:lvl5pPr indent="-317500" lvl="4" marL="22860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5pPr>
            <a:lvl6pPr indent="-317500" lvl="5" marL="27432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6pPr>
            <a:lvl7pPr indent="-317500" lvl="6" marL="32004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7pPr>
            <a:lvl8pPr indent="-317500" lvl="7" marL="36576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8pPr>
            <a:lvl9pPr indent="-317500" lvl="8" marL="4114800" marR="0" rtl="0" algn="l">
              <a:lnSpc>
                <a:spcPct val="115000"/>
              </a:lnSpc>
              <a:spcBef>
                <a:spcPts val="1600"/>
              </a:spcBef>
              <a:spcAft>
                <a:spcPts val="160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9pPr>
          </a:lstStyle>
          <a:p/>
        </p:txBody>
      </p:sp>
      <p:sp>
        <p:nvSpPr>
          <p:cNvPr id="8" name="Google Shape;8;p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hyperlink" Target="http://www.youtube.com/watch?v=DzXE_2vRZaQ" TargetMode="External"/><Relationship Id="rId5" Type="http://schemas.openxmlformats.org/officeDocument/2006/relationships/image" Target="../media/image3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hyperlink" Target="https://www.equalitynow.org/" TargetMode="Externa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2.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un.org/sustainabledevelopment/es/wp-content/uploads/sites/3/2016/10/5_Spanish_Why_it_Matters.pdf" TargetMode="External"/><Relationship Id="rId4" Type="http://schemas.openxmlformats.org/officeDocument/2006/relationships/hyperlink" Target="https://www.un.org/sustainabledevelopment/es/wp-content/uploads/sites/3/2016/10/5_Spanish_Why_it_Matters.pdf" TargetMode="External"/><Relationship Id="rId5" Type="http://schemas.openxmlformats.org/officeDocument/2006/relationships/image" Target="../media/image4.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youtube.com/watch?v=nKwVOTntlVc&amp;app=desktop" TargetMode="External"/><Relationship Id="rId4" Type="http://schemas.openxmlformats.org/officeDocument/2006/relationships/hyperlink" Target="http://www.youtube.com/watch?v=2d7K7nP-2Ro" TargetMode="External"/><Relationship Id="rId5"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pic>
        <p:nvPicPr>
          <p:cNvPr id="57" name="Google Shape;57;p1"/>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58" name="Google Shape;58;p1"/>
          <p:cNvSpPr/>
          <p:nvPr/>
        </p:nvSpPr>
        <p:spPr>
          <a:xfrm>
            <a:off x="5436100" y="742375"/>
            <a:ext cx="3309600" cy="162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527D"/>
                </a:solidFill>
                <a:latin typeface="Arial"/>
                <a:ea typeface="Arial"/>
                <a:cs typeface="Arial"/>
                <a:sym typeface="Arial"/>
              </a:rPr>
              <a:t>Igualdad de género:</a:t>
            </a:r>
            <a:endParaRPr b="1" i="0" sz="4800" u="none" cap="none" strike="noStrike">
              <a:solidFill>
                <a:srgbClr val="00527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rgbClr val="00527D"/>
                </a:solidFill>
                <a:latin typeface="Arial"/>
                <a:ea typeface="Arial"/>
                <a:cs typeface="Arial"/>
                <a:sym typeface="Arial"/>
              </a:rPr>
              <a:t>Lesson 1</a:t>
            </a:r>
            <a:endParaRPr b="1" i="0" sz="2400" u="none" cap="none" strike="noStrike">
              <a:solidFill>
                <a:srgbClr val="00527D"/>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0"/>
          <p:cNvSpPr txBox="1"/>
          <p:nvPr/>
        </p:nvSpPr>
        <p:spPr>
          <a:xfrm>
            <a:off x="319500" y="4230575"/>
            <a:ext cx="8532900" cy="744900"/>
          </a:xfrm>
          <a:prstGeom prst="rect">
            <a:avLst/>
          </a:prstGeom>
          <a:solidFill>
            <a:srgbClr val="FFFF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2400"/>
              <a:buFont typeface="Amatic SC"/>
              <a:buNone/>
            </a:pPr>
            <a:r>
              <a:rPr b="1" i="0" lang="en" sz="2400" u="none" cap="none" strike="noStrike">
                <a:solidFill>
                  <a:schemeClr val="accent1"/>
                </a:solidFill>
                <a:latin typeface="Arial"/>
                <a:ea typeface="Arial"/>
                <a:cs typeface="Arial"/>
                <a:sym typeface="Arial"/>
              </a:rPr>
              <a:t>        </a:t>
            </a:r>
            <a:r>
              <a:rPr b="1" i="0" lang="en" sz="2000" u="none" cap="none" strike="noStrike">
                <a:solidFill>
                  <a:schemeClr val="accent1"/>
                </a:solidFill>
                <a:latin typeface="Arial"/>
                <a:ea typeface="Arial"/>
                <a:cs typeface="Arial"/>
                <a:sym typeface="Arial"/>
              </a:rPr>
              <a:t>According to this poster, how can boys be? </a:t>
            </a:r>
            <a:endParaRPr/>
          </a:p>
          <a:p>
            <a:pPr indent="0" lvl="0" marL="0" marR="0" rtl="0" algn="ctr">
              <a:lnSpc>
                <a:spcPct val="100000"/>
              </a:lnSpc>
              <a:spcBef>
                <a:spcPts val="0"/>
              </a:spcBef>
              <a:spcAft>
                <a:spcPts val="0"/>
              </a:spcAft>
              <a:buClr>
                <a:schemeClr val="accent1"/>
              </a:buClr>
              <a:buSzPts val="2400"/>
              <a:buFont typeface="Amatic SC"/>
              <a:buNone/>
            </a:pPr>
            <a:r>
              <a:rPr b="1" i="0" lang="en" sz="2000" u="none" cap="none" strike="noStrike">
                <a:solidFill>
                  <a:schemeClr val="accent1"/>
                </a:solidFill>
                <a:latin typeface="Arial"/>
                <a:ea typeface="Arial"/>
                <a:cs typeface="Arial"/>
                <a:sym typeface="Arial"/>
              </a:rPr>
              <a:t>        </a:t>
            </a:r>
            <a:r>
              <a:rPr b="1" i="0" lang="en" sz="2000" u="none" cap="none" strike="noStrike">
                <a:solidFill>
                  <a:srgbClr val="FF0000"/>
                </a:solidFill>
                <a:latin typeface="Arial"/>
                <a:ea typeface="Arial"/>
                <a:cs typeface="Arial"/>
                <a:sym typeface="Arial"/>
              </a:rPr>
              <a:t>Do you agree?</a:t>
            </a:r>
            <a:endParaRPr/>
          </a:p>
        </p:txBody>
      </p:sp>
      <p:pic>
        <p:nvPicPr>
          <p:cNvPr id="137" name="Google Shape;137;p10"/>
          <p:cNvPicPr preferRelativeResize="0"/>
          <p:nvPr/>
        </p:nvPicPr>
        <p:blipFill rotWithShape="1">
          <a:blip r:embed="rId3">
            <a:alphaModFix/>
          </a:blip>
          <a:srcRect b="0" l="0" r="0" t="0"/>
          <a:stretch/>
        </p:blipFill>
        <p:spPr>
          <a:xfrm>
            <a:off x="385722" y="4328447"/>
            <a:ext cx="589925" cy="549150"/>
          </a:xfrm>
          <a:prstGeom prst="rect">
            <a:avLst/>
          </a:prstGeom>
          <a:noFill/>
          <a:ln>
            <a:noFill/>
          </a:ln>
        </p:spPr>
      </p:pic>
      <p:pic>
        <p:nvPicPr>
          <p:cNvPr id="138" name="Google Shape;138;p10"/>
          <p:cNvPicPr preferRelativeResize="0"/>
          <p:nvPr/>
        </p:nvPicPr>
        <p:blipFill rotWithShape="1">
          <a:blip r:embed="rId4">
            <a:alphaModFix/>
          </a:blip>
          <a:srcRect b="0" l="0" r="0" t="0"/>
          <a:stretch/>
        </p:blipFill>
        <p:spPr>
          <a:xfrm>
            <a:off x="975650" y="4336384"/>
            <a:ext cx="592900" cy="533279"/>
          </a:xfrm>
          <a:prstGeom prst="rect">
            <a:avLst/>
          </a:prstGeom>
          <a:noFill/>
          <a:ln>
            <a:noFill/>
          </a:ln>
        </p:spPr>
      </p:pic>
      <p:pic>
        <p:nvPicPr>
          <p:cNvPr id="139" name="Google Shape;139;p10"/>
          <p:cNvPicPr preferRelativeResize="0"/>
          <p:nvPr/>
        </p:nvPicPr>
        <p:blipFill rotWithShape="1">
          <a:blip r:embed="rId5">
            <a:alphaModFix/>
          </a:blip>
          <a:srcRect b="0" l="0" r="0" t="0"/>
          <a:stretch/>
        </p:blipFill>
        <p:spPr>
          <a:xfrm>
            <a:off x="3069175" y="112125"/>
            <a:ext cx="3033557" cy="3925779"/>
          </a:xfrm>
          <a:prstGeom prst="rect">
            <a:avLst/>
          </a:prstGeom>
          <a:noFill/>
          <a:ln>
            <a:noFill/>
          </a:ln>
        </p:spPr>
      </p:pic>
      <p:sp>
        <p:nvSpPr>
          <p:cNvPr id="140" name="Google Shape;140;p10"/>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Clr>
                <a:schemeClr val="accent1"/>
              </a:buClr>
              <a:buSzPts val="2400"/>
              <a:buFont typeface="Amatic SC"/>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graphicFrame>
        <p:nvGraphicFramePr>
          <p:cNvPr id="145" name="Google Shape;145;p11"/>
          <p:cNvGraphicFramePr/>
          <p:nvPr/>
        </p:nvGraphicFramePr>
        <p:xfrm>
          <a:off x="105825" y="148550"/>
          <a:ext cx="3000000" cy="3000000"/>
        </p:xfrm>
        <a:graphic>
          <a:graphicData uri="http://schemas.openxmlformats.org/drawingml/2006/table">
            <a:tbl>
              <a:tblPr>
                <a:noFill/>
                <a:tableStyleId>{285CB8AF-29D4-4E77-A0F7-81B6B6E8AFAE}</a:tableStyleId>
              </a:tblPr>
              <a:tblGrid>
                <a:gridCol w="2221450"/>
                <a:gridCol w="2221450"/>
                <a:gridCol w="2221450"/>
                <a:gridCol w="2221450"/>
              </a:tblGrid>
              <a:tr h="14783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rPr b="1" lang="en" sz="2400" u="none" cap="none" strike="noStrike">
                          <a:latin typeface="Amatic SC"/>
                          <a:ea typeface="Amatic SC"/>
                          <a:cs typeface="Amatic SC"/>
                          <a:sym typeface="Amatic SC"/>
                        </a:rPr>
                        <a:t>Be Quiet</a:t>
                      </a:r>
                      <a:endParaRPr b="1" sz="2400" u="none" cap="none" strike="noStrike">
                        <a:latin typeface="Amatic SC"/>
                        <a:ea typeface="Amatic SC"/>
                        <a:cs typeface="Amatic SC"/>
                        <a:sym typeface="Amatic SC"/>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rPr b="1" lang="en" sz="2400" u="none" cap="none" strike="noStrike">
                          <a:latin typeface="Amatic SC"/>
                          <a:ea typeface="Amatic SC"/>
                          <a:cs typeface="Amatic SC"/>
                          <a:sym typeface="Amatic SC"/>
                        </a:rPr>
                        <a:t>Responsible</a:t>
                      </a:r>
                      <a:endParaRPr b="1" sz="2400" u="none" cap="none" strike="noStrike">
                        <a:latin typeface="Amatic SC"/>
                        <a:ea typeface="Amatic SC"/>
                        <a:cs typeface="Amatic SC"/>
                        <a:sym typeface="Amatic SC"/>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840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rPr b="1" lang="en" sz="2400" u="none" cap="none" strike="noStrike">
                          <a:latin typeface="Amatic SC"/>
                          <a:ea typeface="Amatic SC"/>
                          <a:cs typeface="Amatic SC"/>
                          <a:sym typeface="Amatic SC"/>
                        </a:rPr>
                        <a:t>Be gentle</a:t>
                      </a:r>
                      <a:endParaRPr b="1" sz="2400" u="none" cap="none" strike="noStrike">
                        <a:latin typeface="Amatic SC"/>
                        <a:ea typeface="Amatic SC"/>
                        <a:cs typeface="Amatic SC"/>
                        <a:sym typeface="Amatic SC"/>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pic>
        <p:nvPicPr>
          <p:cNvPr id="146" name="Google Shape;146;p11"/>
          <p:cNvPicPr preferRelativeResize="0"/>
          <p:nvPr/>
        </p:nvPicPr>
        <p:blipFill rotWithShape="1">
          <a:blip r:embed="rId3">
            <a:alphaModFix/>
          </a:blip>
          <a:srcRect b="57199" l="8579" r="72141" t="21400"/>
          <a:stretch/>
        </p:blipFill>
        <p:spPr>
          <a:xfrm>
            <a:off x="742625" y="196113"/>
            <a:ext cx="962925" cy="1383253"/>
          </a:xfrm>
          <a:prstGeom prst="rect">
            <a:avLst/>
          </a:prstGeom>
          <a:noFill/>
          <a:ln>
            <a:noFill/>
          </a:ln>
        </p:spPr>
      </p:pic>
      <p:pic>
        <p:nvPicPr>
          <p:cNvPr id="147" name="Google Shape;147;p11"/>
          <p:cNvPicPr preferRelativeResize="0"/>
          <p:nvPr/>
        </p:nvPicPr>
        <p:blipFill rotWithShape="1">
          <a:blip r:embed="rId3">
            <a:alphaModFix/>
          </a:blip>
          <a:srcRect b="57199" l="38249" r="40239" t="21400"/>
          <a:stretch/>
        </p:blipFill>
        <p:spPr>
          <a:xfrm>
            <a:off x="640625" y="1638950"/>
            <a:ext cx="1166937" cy="1502424"/>
          </a:xfrm>
          <a:prstGeom prst="rect">
            <a:avLst/>
          </a:prstGeom>
          <a:noFill/>
          <a:ln>
            <a:noFill/>
          </a:ln>
        </p:spPr>
      </p:pic>
      <p:pic>
        <p:nvPicPr>
          <p:cNvPr id="148" name="Google Shape;148;p11"/>
          <p:cNvPicPr preferRelativeResize="0"/>
          <p:nvPr/>
        </p:nvPicPr>
        <p:blipFill rotWithShape="1">
          <a:blip r:embed="rId3">
            <a:alphaModFix/>
          </a:blip>
          <a:srcRect b="57199" l="66377" r="14342" t="21400"/>
          <a:stretch/>
        </p:blipFill>
        <p:spPr>
          <a:xfrm>
            <a:off x="5142924" y="196125"/>
            <a:ext cx="962925" cy="13832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graphicFrame>
        <p:nvGraphicFramePr>
          <p:cNvPr id="153" name="Google Shape;153;p12"/>
          <p:cNvGraphicFramePr/>
          <p:nvPr/>
        </p:nvGraphicFramePr>
        <p:xfrm>
          <a:off x="129100" y="245425"/>
          <a:ext cx="3000000" cy="3000000"/>
        </p:xfrm>
        <a:graphic>
          <a:graphicData uri="http://schemas.openxmlformats.org/drawingml/2006/table">
            <a:tbl>
              <a:tblPr>
                <a:noFill/>
                <a:tableStyleId>{285CB8AF-29D4-4E77-A0F7-81B6B6E8AFAE}</a:tableStyleId>
              </a:tblPr>
              <a:tblGrid>
                <a:gridCol w="2221450"/>
                <a:gridCol w="2221450"/>
                <a:gridCol w="2221450"/>
                <a:gridCol w="2221450"/>
              </a:tblGrid>
              <a:tr h="15263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rPr b="1" lang="en" sz="2400" u="none" cap="none" strike="noStrike">
                          <a:latin typeface="Amatic SC"/>
                          <a:ea typeface="Amatic SC"/>
                          <a:cs typeface="Amatic SC"/>
                          <a:sym typeface="Amatic SC"/>
                        </a:rPr>
                        <a:t>Be dreamers</a:t>
                      </a:r>
                      <a:endParaRPr b="1" sz="2400" u="none" cap="none" strike="noStrike">
                        <a:latin typeface="Amatic SC"/>
                        <a:ea typeface="Amatic SC"/>
                        <a:cs typeface="Amatic SC"/>
                        <a:sym typeface="Amatic S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rPr b="1" lang="en" sz="2400" u="none" cap="none" strike="noStrike">
                          <a:latin typeface="Amatic SC"/>
                          <a:ea typeface="Amatic SC"/>
                          <a:cs typeface="Amatic SC"/>
                          <a:sym typeface="Amatic SC"/>
                        </a:rPr>
                        <a:t>Be pretty</a:t>
                      </a:r>
                      <a:endParaRPr b="1" sz="2400" u="none" cap="none" strike="noStrike">
                        <a:latin typeface="Amatic SC"/>
                        <a:ea typeface="Amatic SC"/>
                        <a:cs typeface="Amatic SC"/>
                        <a:sym typeface="Amatic S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263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rPr b="1" lang="en" sz="2400" u="none" cap="none" strike="noStrike">
                          <a:latin typeface="Amatic SC"/>
                          <a:ea typeface="Amatic SC"/>
                          <a:cs typeface="Amatic SC"/>
                          <a:sym typeface="Amatic SC"/>
                        </a:rPr>
                        <a:t>Be afraid</a:t>
                      </a:r>
                      <a:endParaRPr b="1" sz="2400" u="none" cap="none" strike="noStrike">
                        <a:latin typeface="Amatic SC"/>
                        <a:ea typeface="Amatic SC"/>
                        <a:cs typeface="Amatic SC"/>
                        <a:sym typeface="Amatic S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rPr b="1" lang="en" sz="2400" u="none" cap="none" strike="noStrike">
                          <a:latin typeface="Amatic SC"/>
                          <a:ea typeface="Amatic SC"/>
                          <a:cs typeface="Amatic SC"/>
                          <a:sym typeface="Amatic SC"/>
                        </a:rPr>
                        <a:t>Be affectionate</a:t>
                      </a:r>
                      <a:endParaRPr b="1" sz="2400" u="none" cap="none" strike="noStrike">
                        <a:latin typeface="Amatic SC"/>
                        <a:ea typeface="Amatic SC"/>
                        <a:cs typeface="Amatic SC"/>
                        <a:sym typeface="Amatic S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6421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rPr b="1" lang="en" sz="2400" u="none" cap="none" strike="noStrike">
                          <a:latin typeface="Amatic SC"/>
                          <a:ea typeface="Amatic SC"/>
                          <a:cs typeface="Amatic SC"/>
                          <a:sym typeface="Amatic SC"/>
                        </a:rPr>
                        <a:t>Be creative</a:t>
                      </a:r>
                      <a:endParaRPr b="1" sz="2400" u="none" cap="none" strike="noStrike">
                        <a:latin typeface="Amatic SC"/>
                        <a:ea typeface="Amatic SC"/>
                        <a:cs typeface="Amatic SC"/>
                        <a:sym typeface="Amatic S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rPr b="1" lang="en" sz="2400" u="none" cap="none" strike="noStrike">
                          <a:latin typeface="Amatic SC"/>
                          <a:ea typeface="Amatic SC"/>
                          <a:cs typeface="Amatic SC"/>
                          <a:sym typeface="Amatic SC"/>
                        </a:rPr>
                        <a:t>Be sensitive</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pic>
        <p:nvPicPr>
          <p:cNvPr id="154" name="Google Shape;154;p12"/>
          <p:cNvPicPr preferRelativeResize="0"/>
          <p:nvPr/>
        </p:nvPicPr>
        <p:blipFill rotWithShape="1">
          <a:blip r:embed="rId3">
            <a:alphaModFix/>
          </a:blip>
          <a:srcRect b="35620" l="39511" r="40960" t="42299"/>
          <a:stretch/>
        </p:blipFill>
        <p:spPr>
          <a:xfrm>
            <a:off x="5281022" y="317488"/>
            <a:ext cx="940077" cy="1375473"/>
          </a:xfrm>
          <a:prstGeom prst="rect">
            <a:avLst/>
          </a:prstGeom>
          <a:noFill/>
          <a:ln>
            <a:noFill/>
          </a:ln>
        </p:spPr>
      </p:pic>
      <p:pic>
        <p:nvPicPr>
          <p:cNvPr id="155" name="Google Shape;155;p12"/>
          <p:cNvPicPr preferRelativeResize="0"/>
          <p:nvPr/>
        </p:nvPicPr>
        <p:blipFill rotWithShape="1">
          <a:blip r:embed="rId3">
            <a:alphaModFix/>
          </a:blip>
          <a:srcRect b="35620" l="10990" r="70729" t="42299"/>
          <a:stretch/>
        </p:blipFill>
        <p:spPr>
          <a:xfrm>
            <a:off x="754465" y="321625"/>
            <a:ext cx="879948" cy="1375473"/>
          </a:xfrm>
          <a:prstGeom prst="rect">
            <a:avLst/>
          </a:prstGeom>
          <a:noFill/>
          <a:ln>
            <a:noFill/>
          </a:ln>
        </p:spPr>
      </p:pic>
      <p:pic>
        <p:nvPicPr>
          <p:cNvPr id="156" name="Google Shape;156;p12"/>
          <p:cNvPicPr preferRelativeResize="0"/>
          <p:nvPr/>
        </p:nvPicPr>
        <p:blipFill rotWithShape="1">
          <a:blip r:embed="rId3">
            <a:alphaModFix/>
          </a:blip>
          <a:srcRect b="35620" l="63207" r="11278" t="42299"/>
          <a:stretch/>
        </p:blipFill>
        <p:spPr>
          <a:xfrm>
            <a:off x="580339" y="1809825"/>
            <a:ext cx="1228227" cy="1375473"/>
          </a:xfrm>
          <a:prstGeom prst="rect">
            <a:avLst/>
          </a:prstGeom>
          <a:noFill/>
          <a:ln>
            <a:noFill/>
          </a:ln>
        </p:spPr>
      </p:pic>
      <p:pic>
        <p:nvPicPr>
          <p:cNvPr id="157" name="Google Shape;157;p12"/>
          <p:cNvPicPr preferRelativeResize="0"/>
          <p:nvPr/>
        </p:nvPicPr>
        <p:blipFill rotWithShape="1">
          <a:blip r:embed="rId3">
            <a:alphaModFix/>
          </a:blip>
          <a:srcRect b="11173" l="10830" r="65346" t="66977"/>
          <a:stretch/>
        </p:blipFill>
        <p:spPr>
          <a:xfrm>
            <a:off x="580350" y="3437950"/>
            <a:ext cx="1228227" cy="1457725"/>
          </a:xfrm>
          <a:prstGeom prst="rect">
            <a:avLst/>
          </a:prstGeom>
          <a:noFill/>
          <a:ln>
            <a:noFill/>
          </a:ln>
        </p:spPr>
      </p:pic>
      <p:pic>
        <p:nvPicPr>
          <p:cNvPr id="158" name="Google Shape;158;p12"/>
          <p:cNvPicPr preferRelativeResize="0"/>
          <p:nvPr/>
        </p:nvPicPr>
        <p:blipFill rotWithShape="1">
          <a:blip r:embed="rId3">
            <a:alphaModFix/>
          </a:blip>
          <a:srcRect b="11173" l="35445" r="36018" t="66977"/>
          <a:stretch/>
        </p:blipFill>
        <p:spPr>
          <a:xfrm>
            <a:off x="4948150" y="3437950"/>
            <a:ext cx="1471178" cy="1457725"/>
          </a:xfrm>
          <a:prstGeom prst="rect">
            <a:avLst/>
          </a:prstGeom>
          <a:noFill/>
          <a:ln>
            <a:noFill/>
          </a:ln>
        </p:spPr>
      </p:pic>
      <p:pic>
        <p:nvPicPr>
          <p:cNvPr id="159" name="Google Shape;159;p12"/>
          <p:cNvPicPr preferRelativeResize="0"/>
          <p:nvPr/>
        </p:nvPicPr>
        <p:blipFill rotWithShape="1">
          <a:blip r:embed="rId3">
            <a:alphaModFix/>
          </a:blip>
          <a:srcRect b="12406" l="69773" r="9482" t="66977"/>
          <a:stretch/>
        </p:blipFill>
        <p:spPr>
          <a:xfrm>
            <a:off x="5216325" y="1838675"/>
            <a:ext cx="1069476" cy="13754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3"/>
          <p:cNvSpPr txBox="1"/>
          <p:nvPr>
            <p:ph type="title"/>
          </p:nvPr>
        </p:nvSpPr>
        <p:spPr>
          <a:xfrm>
            <a:off x="311700" y="47700"/>
            <a:ext cx="8520600" cy="6939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200"/>
              <a:buNone/>
            </a:pPr>
            <a:r>
              <a:rPr lang="en" sz="2400">
                <a:latin typeface="Arial"/>
                <a:ea typeface="Arial"/>
                <a:cs typeface="Arial"/>
                <a:sym typeface="Arial"/>
              </a:rPr>
              <a:t>          Una historia corta : Tú Puedes – Élise Gravel      </a:t>
            </a:r>
            <a:endParaRPr b="0" sz="2400">
              <a:latin typeface="Arial"/>
              <a:ea typeface="Arial"/>
              <a:cs typeface="Arial"/>
              <a:sym typeface="Arial"/>
            </a:endParaRPr>
          </a:p>
          <a:p>
            <a:pPr indent="0" lvl="0" marL="0" rtl="0" algn="ctr">
              <a:lnSpc>
                <a:spcPct val="100000"/>
              </a:lnSpc>
              <a:spcBef>
                <a:spcPts val="0"/>
              </a:spcBef>
              <a:spcAft>
                <a:spcPts val="0"/>
              </a:spcAft>
              <a:buSzPts val="4200"/>
              <a:buNone/>
            </a:pPr>
            <a:r>
              <a:t/>
            </a:r>
            <a:endParaRPr/>
          </a:p>
        </p:txBody>
      </p:sp>
      <p:pic>
        <p:nvPicPr>
          <p:cNvPr id="165" name="Google Shape;165;p13"/>
          <p:cNvPicPr preferRelativeResize="0"/>
          <p:nvPr/>
        </p:nvPicPr>
        <p:blipFill rotWithShape="1">
          <a:blip r:embed="rId3">
            <a:alphaModFix/>
          </a:blip>
          <a:srcRect b="0" l="0" r="0" t="0"/>
          <a:stretch/>
        </p:blipFill>
        <p:spPr>
          <a:xfrm>
            <a:off x="440425" y="120075"/>
            <a:ext cx="589925" cy="549150"/>
          </a:xfrm>
          <a:prstGeom prst="rect">
            <a:avLst/>
          </a:prstGeom>
          <a:noFill/>
          <a:ln>
            <a:noFill/>
          </a:ln>
        </p:spPr>
      </p:pic>
      <p:pic>
        <p:nvPicPr>
          <p:cNvPr id="166" name="Google Shape;166;p13"/>
          <p:cNvPicPr preferRelativeResize="0"/>
          <p:nvPr/>
        </p:nvPicPr>
        <p:blipFill rotWithShape="1">
          <a:blip r:embed="rId4">
            <a:alphaModFix/>
          </a:blip>
          <a:srcRect b="0" l="0" r="0" t="0"/>
          <a:stretch/>
        </p:blipFill>
        <p:spPr>
          <a:xfrm>
            <a:off x="1159075" y="120075"/>
            <a:ext cx="550032" cy="494700"/>
          </a:xfrm>
          <a:prstGeom prst="rect">
            <a:avLst/>
          </a:prstGeom>
          <a:noFill/>
          <a:ln>
            <a:noFill/>
          </a:ln>
        </p:spPr>
      </p:pic>
      <p:grpSp>
        <p:nvGrpSpPr>
          <p:cNvPr id="167" name="Google Shape;167;p13"/>
          <p:cNvGrpSpPr/>
          <p:nvPr/>
        </p:nvGrpSpPr>
        <p:grpSpPr>
          <a:xfrm>
            <a:off x="2956534" y="805770"/>
            <a:ext cx="3230923" cy="4203322"/>
            <a:chOff x="152400" y="39625"/>
            <a:chExt cx="3922451" cy="5064243"/>
          </a:xfrm>
        </p:grpSpPr>
        <p:pic>
          <p:nvPicPr>
            <p:cNvPr id="168" name="Google Shape;168;p13"/>
            <p:cNvPicPr preferRelativeResize="0"/>
            <p:nvPr/>
          </p:nvPicPr>
          <p:blipFill rotWithShape="1">
            <a:blip r:embed="rId5">
              <a:alphaModFix/>
            </a:blip>
            <a:srcRect b="0" l="0" r="0" t="0"/>
            <a:stretch/>
          </p:blipFill>
          <p:spPr>
            <a:xfrm>
              <a:off x="152400" y="39625"/>
              <a:ext cx="3922451" cy="5064243"/>
            </a:xfrm>
            <a:prstGeom prst="rect">
              <a:avLst/>
            </a:prstGeom>
            <a:noFill/>
            <a:ln>
              <a:noFill/>
            </a:ln>
          </p:spPr>
        </p:pic>
        <p:sp>
          <p:nvSpPr>
            <p:cNvPr id="169" name="Google Shape;169;p13"/>
            <p:cNvSpPr/>
            <p:nvPr/>
          </p:nvSpPr>
          <p:spPr>
            <a:xfrm>
              <a:off x="397550" y="126700"/>
              <a:ext cx="3362253" cy="103538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CC0000"/>
                  </a:solidFill>
                  <a:latin typeface="Comic Sans MS"/>
                </a:rPr>
                <a:t>TÚ PUEDES</a:t>
              </a: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grpSp>
        <p:nvGrpSpPr>
          <p:cNvPr id="174" name="Google Shape;174;p14"/>
          <p:cNvGrpSpPr/>
          <p:nvPr/>
        </p:nvGrpSpPr>
        <p:grpSpPr>
          <a:xfrm>
            <a:off x="2587245" y="-20137"/>
            <a:ext cx="3969520" cy="5183759"/>
            <a:chOff x="152400" y="39625"/>
            <a:chExt cx="3922451" cy="5064243"/>
          </a:xfrm>
        </p:grpSpPr>
        <p:pic>
          <p:nvPicPr>
            <p:cNvPr id="175" name="Google Shape;175;p14"/>
            <p:cNvPicPr preferRelativeResize="0"/>
            <p:nvPr/>
          </p:nvPicPr>
          <p:blipFill rotWithShape="1">
            <a:blip r:embed="rId3">
              <a:alphaModFix/>
            </a:blip>
            <a:srcRect b="0" l="0" r="0" t="0"/>
            <a:stretch/>
          </p:blipFill>
          <p:spPr>
            <a:xfrm>
              <a:off x="152400" y="39625"/>
              <a:ext cx="3922451" cy="5064243"/>
            </a:xfrm>
            <a:prstGeom prst="rect">
              <a:avLst/>
            </a:prstGeom>
            <a:noFill/>
            <a:ln>
              <a:noFill/>
            </a:ln>
          </p:spPr>
        </p:pic>
        <p:sp>
          <p:nvSpPr>
            <p:cNvPr id="176" name="Google Shape;176;p14"/>
            <p:cNvSpPr/>
            <p:nvPr/>
          </p:nvSpPr>
          <p:spPr>
            <a:xfrm>
              <a:off x="397550" y="126700"/>
              <a:ext cx="3362253" cy="103538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CC0000"/>
                  </a:solidFill>
                  <a:latin typeface="Comic Sans MS"/>
                </a:rPr>
                <a:t>TÚ PUEDES</a:t>
              </a: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grpSp>
        <p:nvGrpSpPr>
          <p:cNvPr id="181" name="Google Shape;181;p15"/>
          <p:cNvGrpSpPr/>
          <p:nvPr/>
        </p:nvGrpSpPr>
        <p:grpSpPr>
          <a:xfrm>
            <a:off x="2606358" y="0"/>
            <a:ext cx="3931284" cy="5143500"/>
            <a:chOff x="2606358" y="0"/>
            <a:chExt cx="3931284" cy="5143500"/>
          </a:xfrm>
        </p:grpSpPr>
        <p:pic>
          <p:nvPicPr>
            <p:cNvPr id="182" name="Google Shape;182;p15"/>
            <p:cNvPicPr preferRelativeResize="0"/>
            <p:nvPr/>
          </p:nvPicPr>
          <p:blipFill rotWithShape="1">
            <a:blip r:embed="rId3">
              <a:alphaModFix/>
            </a:blip>
            <a:srcRect b="0" l="0" r="0" t="0"/>
            <a:stretch/>
          </p:blipFill>
          <p:spPr>
            <a:xfrm>
              <a:off x="2606358" y="0"/>
              <a:ext cx="3931284" cy="5143500"/>
            </a:xfrm>
            <a:prstGeom prst="rect">
              <a:avLst/>
            </a:prstGeom>
            <a:noFill/>
            <a:ln>
              <a:noFill/>
            </a:ln>
          </p:spPr>
        </p:pic>
        <p:sp>
          <p:nvSpPr>
            <p:cNvPr id="183" name="Google Shape;183;p15"/>
            <p:cNvSpPr txBox="1"/>
            <p:nvPr/>
          </p:nvSpPr>
          <p:spPr>
            <a:xfrm>
              <a:off x="3208350" y="334375"/>
              <a:ext cx="2727300" cy="1314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veat"/>
                  <a:ea typeface="Caveat"/>
                  <a:cs typeface="Caveat"/>
                  <a:sym typeface="Caveat"/>
                </a:rPr>
                <a:t>¡EH, PSST! ¡TÚ, CHAVAL!</a:t>
              </a:r>
              <a:endParaRPr b="1" i="0" sz="1600" u="none" cap="none" strike="noStrike">
                <a:solidFill>
                  <a:srgbClr val="000000"/>
                </a:solidFill>
                <a:latin typeface="Caveat"/>
                <a:ea typeface="Caveat"/>
                <a:cs typeface="Caveat"/>
                <a:sym typeface="Caveat"/>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veat"/>
                  <a:ea typeface="Caveat"/>
                  <a:cs typeface="Caveat"/>
                  <a:sym typeface="Caveat"/>
                </a:rPr>
                <a:t>PUEDES SER UN NIÑO </a:t>
              </a:r>
              <a:br>
                <a:rPr b="1" i="0" lang="en" sz="1600" u="none" cap="none" strike="noStrike">
                  <a:solidFill>
                    <a:srgbClr val="000000"/>
                  </a:solidFill>
                  <a:latin typeface="Caveat"/>
                  <a:ea typeface="Caveat"/>
                  <a:cs typeface="Caveat"/>
                  <a:sym typeface="Caveat"/>
                </a:rPr>
              </a:br>
              <a:r>
                <a:rPr b="1" i="0" lang="en" sz="1600" u="none" cap="none" strike="noStrike">
                  <a:solidFill>
                    <a:srgbClr val="000000"/>
                  </a:solidFill>
                  <a:latin typeface="Caveat"/>
                  <a:ea typeface="Caveat"/>
                  <a:cs typeface="Caveat"/>
                  <a:sym typeface="Caveat"/>
                </a:rPr>
                <a:t>O PUEDES SER UNA NIÑA. </a:t>
              </a:r>
              <a:br>
                <a:rPr b="1" i="0" lang="en" sz="1600" u="none" cap="none" strike="noStrike">
                  <a:solidFill>
                    <a:srgbClr val="000000"/>
                  </a:solidFill>
                  <a:latin typeface="Caveat"/>
                  <a:ea typeface="Caveat"/>
                  <a:cs typeface="Caveat"/>
                  <a:sym typeface="Caveat"/>
                </a:rPr>
              </a:br>
              <a:r>
                <a:rPr b="1" i="0" lang="en" sz="1600" u="none" cap="none" strike="noStrike">
                  <a:solidFill>
                    <a:srgbClr val="000000"/>
                  </a:solidFill>
                  <a:latin typeface="Caveat"/>
                  <a:ea typeface="Caveat"/>
                  <a:cs typeface="Caveat"/>
                  <a:sym typeface="Caveat"/>
                </a:rPr>
                <a:t>PERO NO IMPORTA, </a:t>
              </a:r>
              <a:br>
                <a:rPr b="1" i="0" lang="en" sz="1600" u="none" cap="none" strike="noStrike">
                  <a:solidFill>
                    <a:srgbClr val="000000"/>
                  </a:solidFill>
                  <a:latin typeface="Caveat"/>
                  <a:ea typeface="Caveat"/>
                  <a:cs typeface="Caveat"/>
                  <a:sym typeface="Caveat"/>
                </a:rPr>
              </a:br>
              <a:r>
                <a:rPr b="1" i="0" lang="en" sz="1600" u="none" cap="none" strike="noStrike">
                  <a:solidFill>
                    <a:srgbClr val="000000"/>
                  </a:solidFill>
                  <a:latin typeface="Caveat"/>
                  <a:ea typeface="Caveat"/>
                  <a:cs typeface="Caveat"/>
                  <a:sym typeface="Caveat"/>
                </a:rPr>
                <a:t>TÚ PUEDES...</a:t>
              </a:r>
              <a:endParaRPr b="1" i="0" sz="1600" u="none" cap="none" strike="noStrike">
                <a:solidFill>
                  <a:srgbClr val="000000"/>
                </a:solidFill>
                <a:latin typeface="Caveat"/>
                <a:ea typeface="Caveat"/>
                <a:cs typeface="Caveat"/>
                <a:sym typeface="Caveat"/>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16"/>
          <p:cNvPicPr preferRelativeResize="0"/>
          <p:nvPr/>
        </p:nvPicPr>
        <p:blipFill rotWithShape="1">
          <a:blip r:embed="rId3">
            <a:alphaModFix/>
          </a:blip>
          <a:srcRect b="0" l="0" r="0" t="0"/>
          <a:stretch/>
        </p:blipFill>
        <p:spPr>
          <a:xfrm>
            <a:off x="2619750" y="0"/>
            <a:ext cx="3904500" cy="5143500"/>
          </a:xfrm>
          <a:prstGeom prst="rect">
            <a:avLst/>
          </a:prstGeom>
          <a:noFill/>
          <a:ln>
            <a:noFill/>
          </a:ln>
        </p:spPr>
      </p:pic>
      <p:sp>
        <p:nvSpPr>
          <p:cNvPr id="189" name="Google Shape;189;p16"/>
          <p:cNvSpPr/>
          <p:nvPr/>
        </p:nvSpPr>
        <p:spPr>
          <a:xfrm rot="-289914">
            <a:off x="3381925" y="777721"/>
            <a:ext cx="2075357" cy="323423"/>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DIVERTIDO</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7"/>
          <p:cNvPicPr preferRelativeResize="0"/>
          <p:nvPr/>
        </p:nvPicPr>
        <p:blipFill rotWithShape="1">
          <a:blip r:embed="rId3">
            <a:alphaModFix/>
          </a:blip>
          <a:srcRect b="0" l="0" r="0" t="0"/>
          <a:stretch/>
        </p:blipFill>
        <p:spPr>
          <a:xfrm>
            <a:off x="2612571" y="0"/>
            <a:ext cx="3918857" cy="5143500"/>
          </a:xfrm>
          <a:prstGeom prst="rect">
            <a:avLst/>
          </a:prstGeom>
          <a:noFill/>
          <a:ln>
            <a:noFill/>
          </a:ln>
        </p:spPr>
      </p:pic>
      <p:sp>
        <p:nvSpPr>
          <p:cNvPr id="195" name="Google Shape;195;p17"/>
          <p:cNvSpPr txBox="1"/>
          <p:nvPr/>
        </p:nvSpPr>
        <p:spPr>
          <a:xfrm>
            <a:off x="3084100" y="62475"/>
            <a:ext cx="564000" cy="375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veat"/>
                <a:ea typeface="Caveat"/>
                <a:cs typeface="Caveat"/>
                <a:sym typeface="Caveat"/>
              </a:rPr>
              <a:t>SER</a:t>
            </a:r>
            <a:endParaRPr b="1" i="0" sz="1600" u="none" cap="none" strike="noStrike">
              <a:solidFill>
                <a:srgbClr val="000000"/>
              </a:solidFill>
              <a:latin typeface="Caveat"/>
              <a:ea typeface="Caveat"/>
              <a:cs typeface="Caveat"/>
              <a:sym typeface="Cave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18"/>
          <p:cNvPicPr preferRelativeResize="0"/>
          <p:nvPr/>
        </p:nvPicPr>
        <p:blipFill rotWithShape="1">
          <a:blip r:embed="rId3">
            <a:alphaModFix/>
          </a:blip>
          <a:srcRect b="0" l="0" r="0" t="0"/>
          <a:stretch/>
        </p:blipFill>
        <p:spPr>
          <a:xfrm>
            <a:off x="2600889" y="0"/>
            <a:ext cx="3942223" cy="5143501"/>
          </a:xfrm>
          <a:prstGeom prst="rect">
            <a:avLst/>
          </a:prstGeom>
          <a:noFill/>
          <a:ln>
            <a:noFill/>
          </a:ln>
        </p:spPr>
      </p:pic>
      <p:sp>
        <p:nvSpPr>
          <p:cNvPr id="201" name="Google Shape;201;p18"/>
          <p:cNvSpPr txBox="1"/>
          <p:nvPr/>
        </p:nvSpPr>
        <p:spPr>
          <a:xfrm>
            <a:off x="2779300" y="62475"/>
            <a:ext cx="819300" cy="3093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veat"/>
                <a:ea typeface="Caveat"/>
                <a:cs typeface="Caveat"/>
                <a:sym typeface="Caveat"/>
              </a:rPr>
              <a:t>HACER</a:t>
            </a:r>
            <a:endParaRPr b="1" i="0" sz="1600" u="none" cap="none" strike="noStrike">
              <a:solidFill>
                <a:srgbClr val="000000"/>
              </a:solidFill>
              <a:latin typeface="Caveat"/>
              <a:ea typeface="Caveat"/>
              <a:cs typeface="Caveat"/>
              <a:sym typeface="Caveat"/>
            </a:endParaRPr>
          </a:p>
        </p:txBody>
      </p:sp>
      <p:sp>
        <p:nvSpPr>
          <p:cNvPr id="202" name="Google Shape;202;p18"/>
          <p:cNvSpPr txBox="1"/>
          <p:nvPr/>
        </p:nvSpPr>
        <p:spPr>
          <a:xfrm>
            <a:off x="174575" y="429750"/>
            <a:ext cx="2148600" cy="67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Source Code Pro"/>
                <a:ea typeface="Source Code Pro"/>
                <a:cs typeface="Source Code Pro"/>
                <a:sym typeface="Source Code Pro"/>
              </a:rPr>
              <a:t>RUIDO</a:t>
            </a:r>
            <a:endParaRPr b="0" i="0" sz="1400" u="none" cap="none" strike="noStrike">
              <a:solidFill>
                <a:srgbClr val="000000"/>
              </a:solidFill>
              <a:latin typeface="Source Code Pro"/>
              <a:ea typeface="Source Code Pro"/>
              <a:cs typeface="Source Code Pro"/>
              <a:sym typeface="Source Code Pro"/>
            </a:endParaRPr>
          </a:p>
        </p:txBody>
      </p:sp>
      <p:pic>
        <p:nvPicPr>
          <p:cNvPr id="203" name="Google Shape;203;p18"/>
          <p:cNvPicPr preferRelativeResize="0"/>
          <p:nvPr/>
        </p:nvPicPr>
        <p:blipFill rotWithShape="1">
          <a:blip r:embed="rId4">
            <a:alphaModFix/>
          </a:blip>
          <a:srcRect b="0" l="0" r="0" t="0"/>
          <a:stretch/>
        </p:blipFill>
        <p:spPr>
          <a:xfrm>
            <a:off x="0" y="1255"/>
            <a:ext cx="9144001" cy="5140990"/>
          </a:xfrm>
          <a:prstGeom prst="rect">
            <a:avLst/>
          </a:prstGeom>
          <a:noFill/>
          <a:ln>
            <a:noFill/>
          </a:ln>
        </p:spPr>
      </p:pic>
      <p:sp>
        <p:nvSpPr>
          <p:cNvPr id="204" name="Google Shape;204;p18"/>
          <p:cNvSpPr/>
          <p:nvPr/>
        </p:nvSpPr>
        <p:spPr>
          <a:xfrm rot="-218788">
            <a:off x="3209245" y="626024"/>
            <a:ext cx="2935153" cy="906357"/>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gradFill>
                  <a:gsLst>
                    <a:gs pos="0">
                      <a:srgbClr val="F9DF8B"/>
                    </a:gs>
                    <a:gs pos="100000">
                      <a:srgbClr val="ECBA16"/>
                    </a:gs>
                  </a:gsLst>
                  <a:lin ang="5400012" scaled="0"/>
                </a:gradFill>
                <a:latin typeface="Comic Sans MS"/>
              </a:rPr>
              <a:t>RUIDO</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9"/>
          <p:cNvPicPr preferRelativeResize="0"/>
          <p:nvPr/>
        </p:nvPicPr>
        <p:blipFill rotWithShape="1">
          <a:blip r:embed="rId3">
            <a:alphaModFix/>
          </a:blip>
          <a:srcRect b="0" l="0" r="0" t="0"/>
          <a:stretch/>
        </p:blipFill>
        <p:spPr>
          <a:xfrm>
            <a:off x="2618826" y="0"/>
            <a:ext cx="3906348" cy="5143499"/>
          </a:xfrm>
          <a:prstGeom prst="rect">
            <a:avLst/>
          </a:prstGeom>
          <a:noFill/>
          <a:ln>
            <a:noFill/>
          </a:ln>
        </p:spPr>
      </p:pic>
      <p:sp>
        <p:nvSpPr>
          <p:cNvPr id="210" name="Google Shape;210;p19"/>
          <p:cNvSpPr txBox="1"/>
          <p:nvPr/>
        </p:nvSpPr>
        <p:spPr>
          <a:xfrm>
            <a:off x="3160300" y="138675"/>
            <a:ext cx="819300" cy="375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veat"/>
                <a:ea typeface="Caveat"/>
                <a:cs typeface="Caveat"/>
                <a:sym typeface="Caveat"/>
              </a:rPr>
              <a:t>SER UN</a:t>
            </a:r>
            <a:endParaRPr b="1" i="0" sz="1600" u="none" cap="none" strike="noStrike">
              <a:solidFill>
                <a:srgbClr val="000000"/>
              </a:solidFill>
              <a:latin typeface="Caveat"/>
              <a:ea typeface="Caveat"/>
              <a:cs typeface="Caveat"/>
              <a:sym typeface="Caveat"/>
            </a:endParaRPr>
          </a:p>
        </p:txBody>
      </p:sp>
      <p:sp>
        <p:nvSpPr>
          <p:cNvPr id="211" name="Google Shape;211;p19"/>
          <p:cNvSpPr txBox="1"/>
          <p:nvPr/>
        </p:nvSpPr>
        <p:spPr>
          <a:xfrm>
            <a:off x="174575" y="429750"/>
            <a:ext cx="2148600" cy="67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Source Code Pro"/>
                <a:ea typeface="Source Code Pro"/>
                <a:cs typeface="Source Code Pro"/>
                <a:sym typeface="Source Code Pro"/>
              </a:rPr>
              <a:t>ARTISTA</a:t>
            </a:r>
            <a:endParaRPr b="0" i="0" sz="1400" u="none" cap="none" strike="noStrike">
              <a:solidFill>
                <a:srgbClr val="000000"/>
              </a:solidFill>
              <a:latin typeface="Source Code Pro"/>
              <a:ea typeface="Source Code Pro"/>
              <a:cs typeface="Source Code Pro"/>
              <a:sym typeface="Source Code Pro"/>
            </a:endParaRPr>
          </a:p>
        </p:txBody>
      </p:sp>
      <p:pic>
        <p:nvPicPr>
          <p:cNvPr id="212" name="Google Shape;212;p19"/>
          <p:cNvPicPr preferRelativeResize="0"/>
          <p:nvPr/>
        </p:nvPicPr>
        <p:blipFill rotWithShape="1">
          <a:blip r:embed="rId4">
            <a:alphaModFix/>
          </a:blip>
          <a:srcRect b="0" l="0" r="0" t="0"/>
          <a:stretch/>
        </p:blipFill>
        <p:spPr>
          <a:xfrm>
            <a:off x="0" y="1255"/>
            <a:ext cx="9144001" cy="51409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g701e8c64f0_0_1"/>
          <p:cNvPicPr preferRelativeResize="0"/>
          <p:nvPr/>
        </p:nvPicPr>
        <p:blipFill rotWithShape="1">
          <a:blip r:embed="rId3">
            <a:alphaModFix/>
          </a:blip>
          <a:srcRect b="91737" l="43814" r="0" t="0"/>
          <a:stretch/>
        </p:blipFill>
        <p:spPr>
          <a:xfrm>
            <a:off x="5387918" y="0"/>
            <a:ext cx="3304390" cy="687373"/>
          </a:xfrm>
          <a:prstGeom prst="rect">
            <a:avLst/>
          </a:prstGeom>
          <a:noFill/>
          <a:ln>
            <a:noFill/>
          </a:ln>
        </p:spPr>
      </p:pic>
      <p:pic>
        <p:nvPicPr>
          <p:cNvPr id="64" name="Google Shape;64;g701e8c64f0_0_1"/>
          <p:cNvPicPr preferRelativeResize="0"/>
          <p:nvPr/>
        </p:nvPicPr>
        <p:blipFill rotWithShape="1">
          <a:blip r:embed="rId4">
            <a:alphaModFix/>
          </a:blip>
          <a:srcRect b="13467" l="0" r="0" t="56761"/>
          <a:stretch/>
        </p:blipFill>
        <p:spPr>
          <a:xfrm>
            <a:off x="0" y="1013551"/>
            <a:ext cx="8868769" cy="373471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grpSp>
        <p:nvGrpSpPr>
          <p:cNvPr id="217" name="Google Shape;217;p20"/>
          <p:cNvGrpSpPr/>
          <p:nvPr/>
        </p:nvGrpSpPr>
        <p:grpSpPr>
          <a:xfrm>
            <a:off x="2610352" y="0"/>
            <a:ext cx="3923295" cy="5143499"/>
            <a:chOff x="2695027" y="0"/>
            <a:chExt cx="3923295" cy="5143499"/>
          </a:xfrm>
        </p:grpSpPr>
        <p:pic>
          <p:nvPicPr>
            <p:cNvPr id="218" name="Google Shape;218;p20"/>
            <p:cNvPicPr preferRelativeResize="0"/>
            <p:nvPr/>
          </p:nvPicPr>
          <p:blipFill rotWithShape="1">
            <a:blip r:embed="rId3">
              <a:alphaModFix/>
            </a:blip>
            <a:srcRect b="0" l="0" r="0" t="0"/>
            <a:stretch/>
          </p:blipFill>
          <p:spPr>
            <a:xfrm>
              <a:off x="2695027" y="0"/>
              <a:ext cx="3923295" cy="5143499"/>
            </a:xfrm>
            <a:prstGeom prst="rect">
              <a:avLst/>
            </a:prstGeom>
            <a:noFill/>
            <a:ln>
              <a:noFill/>
            </a:ln>
          </p:spPr>
        </p:pic>
        <p:sp>
          <p:nvSpPr>
            <p:cNvPr id="219" name="Google Shape;219;p20"/>
            <p:cNvSpPr txBox="1"/>
            <p:nvPr/>
          </p:nvSpPr>
          <p:spPr>
            <a:xfrm>
              <a:off x="3160300" y="62475"/>
              <a:ext cx="819300" cy="375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veat"/>
                  <a:ea typeface="Caveat"/>
                  <a:cs typeface="Caveat"/>
                  <a:sym typeface="Caveat"/>
                </a:rPr>
                <a:t>SER </a:t>
              </a:r>
              <a:endParaRPr b="1" i="0" sz="1600" u="none" cap="none" strike="noStrike">
                <a:solidFill>
                  <a:srgbClr val="000000"/>
                </a:solidFill>
                <a:latin typeface="Caveat"/>
                <a:ea typeface="Caveat"/>
                <a:cs typeface="Caveat"/>
                <a:sym typeface="Caveat"/>
              </a:endParaRPr>
            </a:p>
          </p:txBody>
        </p:sp>
      </p:grpSp>
      <p:sp>
        <p:nvSpPr>
          <p:cNvPr id="220" name="Google Shape;220;p20"/>
          <p:cNvSpPr txBox="1"/>
          <p:nvPr/>
        </p:nvSpPr>
        <p:spPr>
          <a:xfrm>
            <a:off x="174575" y="429750"/>
            <a:ext cx="2148600" cy="67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Source Code Pro"/>
                <a:ea typeface="Source Code Pro"/>
                <a:cs typeface="Source Code Pro"/>
                <a:sym typeface="Source Code Pro"/>
              </a:rPr>
              <a:t>GRUÑÓN</a:t>
            </a:r>
            <a:endParaRPr b="0" i="0" sz="1400" u="none" cap="none" strike="noStrike">
              <a:solidFill>
                <a:srgbClr val="000000"/>
              </a:solidFill>
              <a:latin typeface="Source Code Pro"/>
              <a:ea typeface="Source Code Pro"/>
              <a:cs typeface="Source Code Pro"/>
              <a:sym typeface="Source Code Pro"/>
            </a:endParaRPr>
          </a:p>
        </p:txBody>
      </p:sp>
      <p:pic>
        <p:nvPicPr>
          <p:cNvPr id="221" name="Google Shape;221;p20"/>
          <p:cNvPicPr preferRelativeResize="0"/>
          <p:nvPr/>
        </p:nvPicPr>
        <p:blipFill rotWithShape="1">
          <a:blip r:embed="rId4">
            <a:alphaModFix/>
          </a:blip>
          <a:srcRect b="0" l="0" r="0" t="0"/>
          <a:stretch/>
        </p:blipFill>
        <p:spPr>
          <a:xfrm>
            <a:off x="0" y="1255"/>
            <a:ext cx="9144001" cy="5140990"/>
          </a:xfrm>
          <a:prstGeom prst="rect">
            <a:avLst/>
          </a:prstGeom>
          <a:noFill/>
          <a:ln>
            <a:noFill/>
          </a:ln>
        </p:spPr>
      </p:pic>
      <p:sp>
        <p:nvSpPr>
          <p:cNvPr id="222" name="Google Shape;222;p20"/>
          <p:cNvSpPr/>
          <p:nvPr/>
        </p:nvSpPr>
        <p:spPr>
          <a:xfrm rot="-282959">
            <a:off x="3056674" y="610075"/>
            <a:ext cx="3026893" cy="482100"/>
          </a:xfrm>
          <a:prstGeom prst="rect">
            <a:avLst/>
          </a:prstGeom>
        </p:spPr>
        <p:txBody>
          <a:bodyPr>
            <a:prstTxWarp prst="textPlain"/>
          </a:bodyPr>
          <a:lstStyle/>
          <a:p>
            <a:pPr lvl="0" algn="ctr"/>
            <a:r>
              <a:rPr b="0" i="0">
                <a:ln cap="flat" cmpd="sng" w="9525">
                  <a:solidFill>
                    <a:srgbClr val="FFFFFF"/>
                  </a:solidFill>
                  <a:prstDash val="solid"/>
                  <a:round/>
                  <a:headEnd len="sm" w="sm" type="none"/>
                  <a:tailEnd len="sm" w="sm" type="none"/>
                </a:ln>
                <a:solidFill>
                  <a:srgbClr val="FFFFFF"/>
                </a:solidFill>
                <a:latin typeface="Comic Sans MS"/>
              </a:rPr>
              <a:t>GRUÑÓN</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21"/>
          <p:cNvPicPr preferRelativeResize="0"/>
          <p:nvPr/>
        </p:nvPicPr>
        <p:blipFill rotWithShape="1">
          <a:blip r:embed="rId3">
            <a:alphaModFix/>
          </a:blip>
          <a:srcRect b="0" l="0" r="0" t="0"/>
          <a:stretch/>
        </p:blipFill>
        <p:spPr>
          <a:xfrm>
            <a:off x="2609700" y="0"/>
            <a:ext cx="3924593"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2"/>
          <p:cNvPicPr preferRelativeResize="0"/>
          <p:nvPr/>
        </p:nvPicPr>
        <p:blipFill rotWithShape="1">
          <a:blip r:embed="rId3">
            <a:alphaModFix/>
          </a:blip>
          <a:srcRect b="0" l="0" r="0" t="0"/>
          <a:stretch/>
        </p:blipFill>
        <p:spPr>
          <a:xfrm>
            <a:off x="2616400" y="0"/>
            <a:ext cx="3911200" cy="5143500"/>
          </a:xfrm>
          <a:prstGeom prst="rect">
            <a:avLst/>
          </a:prstGeom>
          <a:noFill/>
          <a:ln>
            <a:noFill/>
          </a:ln>
        </p:spPr>
      </p:pic>
      <p:sp>
        <p:nvSpPr>
          <p:cNvPr id="233" name="Google Shape;233;p22"/>
          <p:cNvSpPr/>
          <p:nvPr/>
        </p:nvSpPr>
        <p:spPr>
          <a:xfrm rot="-423222">
            <a:off x="3504965" y="326656"/>
            <a:ext cx="2566843" cy="877585"/>
          </a:xfrm>
          <a:prstGeom prst="rect">
            <a:avLst/>
          </a:prstGeom>
        </p:spPr>
        <p:txBody>
          <a:bodyPr>
            <a:prstTxWarp prst="textPlain"/>
          </a:bodyPr>
          <a:lstStyle/>
          <a:p>
            <a:pPr lvl="0" algn="ctr"/>
            <a:r>
              <a:rPr b="0" i="0">
                <a:ln cap="flat" cmpd="sng" w="9525">
                  <a:solidFill>
                    <a:srgbClr val="CC0000"/>
                  </a:solidFill>
                  <a:prstDash val="solid"/>
                  <a:round/>
                  <a:headEnd len="sm" w="sm" type="none"/>
                  <a:tailEnd len="sm" w="sm" type="none"/>
                </a:ln>
                <a:solidFill>
                  <a:schemeClr val="accent5"/>
                </a:solidFill>
                <a:latin typeface="Comic Sans MS"/>
              </a:rPr>
              <a:t>MIEDO</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23"/>
          <p:cNvPicPr preferRelativeResize="0"/>
          <p:nvPr/>
        </p:nvPicPr>
        <p:blipFill rotWithShape="1">
          <a:blip r:embed="rId3">
            <a:alphaModFix/>
          </a:blip>
          <a:srcRect b="0" l="0" r="0" t="0"/>
          <a:stretch/>
        </p:blipFill>
        <p:spPr>
          <a:xfrm>
            <a:off x="2609700" y="0"/>
            <a:ext cx="3924608" cy="5143500"/>
          </a:xfrm>
          <a:prstGeom prst="rect">
            <a:avLst/>
          </a:prstGeom>
          <a:noFill/>
          <a:ln>
            <a:noFill/>
          </a:ln>
        </p:spPr>
      </p:pic>
      <p:sp>
        <p:nvSpPr>
          <p:cNvPr id="239" name="Google Shape;239;p23"/>
          <p:cNvSpPr/>
          <p:nvPr/>
        </p:nvSpPr>
        <p:spPr>
          <a:xfrm rot="-423227">
            <a:off x="3467196" y="622234"/>
            <a:ext cx="2209599" cy="460834"/>
          </a:xfrm>
          <a:prstGeom prst="rect">
            <a:avLst/>
          </a:prstGeom>
        </p:spPr>
        <p:txBody>
          <a:bodyPr>
            <a:prstTxWarp prst="textPlain"/>
          </a:bodyPr>
          <a:lstStyle/>
          <a:p>
            <a:pPr lvl="0" algn="ctr"/>
            <a:r>
              <a:rPr b="0" i="0">
                <a:ln cap="flat" cmpd="sng" w="9525">
                  <a:solidFill>
                    <a:srgbClr val="CC0000"/>
                  </a:solidFill>
                  <a:prstDash val="solid"/>
                  <a:round/>
                  <a:headEnd len="sm" w="sm" type="none"/>
                  <a:tailEnd len="sm" w="sm" type="none"/>
                </a:ln>
                <a:solidFill>
                  <a:schemeClr val="accent5"/>
                </a:solidFill>
                <a:latin typeface="Comic Sans MS"/>
              </a:rPr>
              <a:t>FUERTE</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grpSp>
        <p:nvGrpSpPr>
          <p:cNvPr id="244" name="Google Shape;244;p24"/>
          <p:cNvGrpSpPr/>
          <p:nvPr/>
        </p:nvGrpSpPr>
        <p:grpSpPr>
          <a:xfrm>
            <a:off x="2608349" y="0"/>
            <a:ext cx="3927303" cy="5143500"/>
            <a:chOff x="2608349" y="0"/>
            <a:chExt cx="3927303" cy="5143500"/>
          </a:xfrm>
        </p:grpSpPr>
        <p:grpSp>
          <p:nvGrpSpPr>
            <p:cNvPr id="245" name="Google Shape;245;p24"/>
            <p:cNvGrpSpPr/>
            <p:nvPr/>
          </p:nvGrpSpPr>
          <p:grpSpPr>
            <a:xfrm>
              <a:off x="2608349" y="0"/>
              <a:ext cx="3927303" cy="5143500"/>
              <a:chOff x="2608349" y="0"/>
              <a:chExt cx="3927303" cy="5143500"/>
            </a:xfrm>
          </p:grpSpPr>
          <p:pic>
            <p:nvPicPr>
              <p:cNvPr id="246" name="Google Shape;246;p24"/>
              <p:cNvPicPr preferRelativeResize="0"/>
              <p:nvPr/>
            </p:nvPicPr>
            <p:blipFill rotWithShape="1">
              <a:blip r:embed="rId3">
                <a:alphaModFix/>
              </a:blip>
              <a:srcRect b="0" l="0" r="0" t="0"/>
              <a:stretch/>
            </p:blipFill>
            <p:spPr>
              <a:xfrm>
                <a:off x="2608349" y="0"/>
                <a:ext cx="3927303" cy="5143500"/>
              </a:xfrm>
              <a:prstGeom prst="rect">
                <a:avLst/>
              </a:prstGeom>
              <a:noFill/>
              <a:ln>
                <a:noFill/>
              </a:ln>
            </p:spPr>
          </p:pic>
          <p:sp>
            <p:nvSpPr>
              <p:cNvPr id="247" name="Google Shape;247;p24"/>
              <p:cNvSpPr txBox="1"/>
              <p:nvPr/>
            </p:nvSpPr>
            <p:spPr>
              <a:xfrm>
                <a:off x="3007900" y="138675"/>
                <a:ext cx="940500" cy="375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veat"/>
                    <a:ea typeface="Caveat"/>
                    <a:cs typeface="Caveat"/>
                    <a:sym typeface="Caveat"/>
                  </a:rPr>
                  <a:t>SER </a:t>
                </a:r>
                <a:endParaRPr b="1" i="0" sz="1600" u="none" cap="none" strike="noStrike">
                  <a:solidFill>
                    <a:srgbClr val="000000"/>
                  </a:solidFill>
                  <a:latin typeface="Caveat"/>
                  <a:ea typeface="Caveat"/>
                  <a:cs typeface="Caveat"/>
                  <a:sym typeface="Caveat"/>
                </a:endParaRPr>
              </a:p>
            </p:txBody>
          </p:sp>
        </p:grpSp>
        <p:sp>
          <p:nvSpPr>
            <p:cNvPr id="248" name="Google Shape;248;p24"/>
            <p:cNvSpPr txBox="1"/>
            <p:nvPr/>
          </p:nvSpPr>
          <p:spPr>
            <a:xfrm>
              <a:off x="5116050" y="1311725"/>
              <a:ext cx="1186800" cy="662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veat"/>
                  <a:ea typeface="Caveat"/>
                  <a:cs typeface="Caveat"/>
                  <a:sym typeface="Caveat"/>
                </a:rPr>
                <a:t>Y CUIDAR DE OTROS</a:t>
              </a:r>
              <a:endParaRPr b="1" i="0" sz="1600" u="none" cap="none" strike="noStrike">
                <a:solidFill>
                  <a:srgbClr val="000000"/>
                </a:solidFill>
                <a:latin typeface="Caveat"/>
                <a:ea typeface="Caveat"/>
                <a:cs typeface="Caveat"/>
                <a:sym typeface="Caveat"/>
              </a:endParaRPr>
            </a:p>
          </p:txBody>
        </p:sp>
      </p:grpSp>
      <p:sp>
        <p:nvSpPr>
          <p:cNvPr id="249" name="Google Shape;249;p24"/>
          <p:cNvSpPr/>
          <p:nvPr/>
        </p:nvSpPr>
        <p:spPr>
          <a:xfrm>
            <a:off x="2954500" y="590900"/>
            <a:ext cx="1826400" cy="99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24"/>
          <p:cNvSpPr/>
          <p:nvPr/>
        </p:nvSpPr>
        <p:spPr>
          <a:xfrm>
            <a:off x="3845525" y="268500"/>
            <a:ext cx="1826400" cy="993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4"/>
          <p:cNvSpPr/>
          <p:nvPr/>
        </p:nvSpPr>
        <p:spPr>
          <a:xfrm rot="-423218">
            <a:off x="2881286" y="472802"/>
            <a:ext cx="3381434" cy="877600"/>
          </a:xfrm>
          <a:prstGeom prst="rect">
            <a:avLst/>
          </a:prstGeom>
        </p:spPr>
        <p:txBody>
          <a:bodyPr>
            <a:prstTxWarp prst="textPlain"/>
          </a:bodyPr>
          <a:lstStyle/>
          <a:p>
            <a:pPr lvl="0" algn="ctr"/>
            <a:r>
              <a:rPr b="0" i="0">
                <a:ln cap="flat" cmpd="sng" w="9525">
                  <a:solidFill>
                    <a:srgbClr val="CC0000"/>
                  </a:solidFill>
                  <a:prstDash val="solid"/>
                  <a:round/>
                  <a:headEnd len="sm" w="sm" type="none"/>
                  <a:tailEnd len="sm" w="sm" type="none"/>
                </a:ln>
                <a:solidFill>
                  <a:schemeClr val="accent5"/>
                </a:solidFill>
                <a:latin typeface="Comic Sans MS"/>
              </a:rPr>
              <a:t>RESPONSABLE</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grpSp>
        <p:nvGrpSpPr>
          <p:cNvPr id="256" name="Google Shape;256;p25"/>
          <p:cNvGrpSpPr/>
          <p:nvPr/>
        </p:nvGrpSpPr>
        <p:grpSpPr>
          <a:xfrm>
            <a:off x="2601879" y="0"/>
            <a:ext cx="3940243" cy="5143499"/>
            <a:chOff x="2601879" y="0"/>
            <a:chExt cx="3940243" cy="5143499"/>
          </a:xfrm>
        </p:grpSpPr>
        <p:pic>
          <p:nvPicPr>
            <p:cNvPr id="257" name="Google Shape;257;p25"/>
            <p:cNvPicPr preferRelativeResize="0"/>
            <p:nvPr/>
          </p:nvPicPr>
          <p:blipFill rotWithShape="1">
            <a:blip r:embed="rId3">
              <a:alphaModFix/>
            </a:blip>
            <a:srcRect b="0" l="0" r="0" t="0"/>
            <a:stretch/>
          </p:blipFill>
          <p:spPr>
            <a:xfrm>
              <a:off x="2601879" y="0"/>
              <a:ext cx="3940243" cy="5143499"/>
            </a:xfrm>
            <a:prstGeom prst="rect">
              <a:avLst/>
            </a:prstGeom>
            <a:noFill/>
            <a:ln>
              <a:noFill/>
            </a:ln>
          </p:spPr>
        </p:pic>
        <p:sp>
          <p:nvSpPr>
            <p:cNvPr id="258" name="Google Shape;258;p25"/>
            <p:cNvSpPr txBox="1"/>
            <p:nvPr/>
          </p:nvSpPr>
          <p:spPr>
            <a:xfrm>
              <a:off x="2855500" y="138675"/>
              <a:ext cx="874200" cy="375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veat"/>
                  <a:ea typeface="Caveat"/>
                  <a:cs typeface="Caveat"/>
                  <a:sym typeface="Caveat"/>
                </a:rPr>
                <a:t>ESTAR</a:t>
              </a:r>
              <a:endParaRPr b="1" i="0" sz="1600" u="none" cap="none" strike="noStrike">
                <a:solidFill>
                  <a:srgbClr val="000000"/>
                </a:solidFill>
                <a:latin typeface="Caveat"/>
                <a:ea typeface="Caveat"/>
                <a:cs typeface="Caveat"/>
                <a:sym typeface="Caveat"/>
              </a:endParaRPr>
            </a:p>
          </p:txBody>
        </p:sp>
      </p:grpSp>
      <p:sp>
        <p:nvSpPr>
          <p:cNvPr id="259" name="Google Shape;259;p25"/>
          <p:cNvSpPr/>
          <p:nvPr/>
        </p:nvSpPr>
        <p:spPr>
          <a:xfrm>
            <a:off x="3129075" y="577475"/>
            <a:ext cx="3115800" cy="778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5"/>
          <p:cNvSpPr/>
          <p:nvPr/>
        </p:nvSpPr>
        <p:spPr>
          <a:xfrm>
            <a:off x="4410850" y="206125"/>
            <a:ext cx="1970100" cy="778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5"/>
          <p:cNvSpPr/>
          <p:nvPr/>
        </p:nvSpPr>
        <p:spPr>
          <a:xfrm>
            <a:off x="3018850" y="795600"/>
            <a:ext cx="1970100" cy="778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5"/>
          <p:cNvSpPr/>
          <p:nvPr/>
        </p:nvSpPr>
        <p:spPr>
          <a:xfrm rot="-423222">
            <a:off x="3169998" y="701112"/>
            <a:ext cx="2414028" cy="815353"/>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000000"/>
                </a:solidFill>
                <a:latin typeface="Comic Sans MS"/>
              </a:rPr>
              <a:t>SUCIO</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grpSp>
        <p:nvGrpSpPr>
          <p:cNvPr id="267" name="Google Shape;267;p26"/>
          <p:cNvGrpSpPr/>
          <p:nvPr/>
        </p:nvGrpSpPr>
        <p:grpSpPr>
          <a:xfrm>
            <a:off x="2614776" y="0"/>
            <a:ext cx="3914448" cy="5143500"/>
            <a:chOff x="2614776" y="0"/>
            <a:chExt cx="3914448" cy="5143500"/>
          </a:xfrm>
        </p:grpSpPr>
        <p:pic>
          <p:nvPicPr>
            <p:cNvPr id="268" name="Google Shape;268;p26"/>
            <p:cNvPicPr preferRelativeResize="0"/>
            <p:nvPr/>
          </p:nvPicPr>
          <p:blipFill rotWithShape="1">
            <a:blip r:embed="rId3">
              <a:alphaModFix/>
            </a:blip>
            <a:srcRect b="0" l="0" r="0" t="0"/>
            <a:stretch/>
          </p:blipFill>
          <p:spPr>
            <a:xfrm>
              <a:off x="2614776" y="0"/>
              <a:ext cx="3914448" cy="5143500"/>
            </a:xfrm>
            <a:prstGeom prst="rect">
              <a:avLst/>
            </a:prstGeom>
            <a:noFill/>
            <a:ln>
              <a:noFill/>
            </a:ln>
          </p:spPr>
        </p:pic>
        <p:sp>
          <p:nvSpPr>
            <p:cNvPr id="269" name="Google Shape;269;p26"/>
            <p:cNvSpPr txBox="1"/>
            <p:nvPr/>
          </p:nvSpPr>
          <p:spPr>
            <a:xfrm>
              <a:off x="3084100" y="62475"/>
              <a:ext cx="1240500" cy="375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veat"/>
                  <a:ea typeface="Caveat"/>
                  <a:cs typeface="Caveat"/>
                  <a:sym typeface="Caveat"/>
                </a:rPr>
                <a:t>ESTAR</a:t>
              </a:r>
              <a:endParaRPr b="1" i="0" sz="1600" u="none" cap="none" strike="noStrike">
                <a:solidFill>
                  <a:srgbClr val="000000"/>
                </a:solidFill>
                <a:latin typeface="Caveat"/>
                <a:ea typeface="Caveat"/>
                <a:cs typeface="Caveat"/>
                <a:sym typeface="Caveat"/>
              </a:endParaRPr>
            </a:p>
          </p:txBody>
        </p:sp>
      </p:grpSp>
      <p:sp>
        <p:nvSpPr>
          <p:cNvPr id="270" name="Google Shape;270;p26"/>
          <p:cNvSpPr/>
          <p:nvPr/>
        </p:nvSpPr>
        <p:spPr>
          <a:xfrm>
            <a:off x="2820200" y="376025"/>
            <a:ext cx="3518400" cy="1087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6"/>
          <p:cNvSpPr/>
          <p:nvPr/>
        </p:nvSpPr>
        <p:spPr>
          <a:xfrm>
            <a:off x="4409550" y="138975"/>
            <a:ext cx="478800" cy="438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6"/>
          <p:cNvSpPr/>
          <p:nvPr/>
        </p:nvSpPr>
        <p:spPr>
          <a:xfrm rot="-283730">
            <a:off x="3089841" y="548656"/>
            <a:ext cx="3118210" cy="742528"/>
          </a:xfrm>
          <a:prstGeom prst="rect">
            <a:avLst/>
          </a:prstGeom>
        </p:spPr>
        <p:txBody>
          <a:bodyPr>
            <a:prstTxWarp prst="textPlain"/>
          </a:bodyPr>
          <a:lstStyle/>
          <a:p>
            <a:pPr lvl="0" algn="ctr"/>
            <a:r>
              <a:rPr b="0" i="0">
                <a:ln cap="flat" cmpd="sng" w="9525">
                  <a:solidFill>
                    <a:srgbClr val="CC0000"/>
                  </a:solidFill>
                  <a:prstDash val="solid"/>
                  <a:round/>
                  <a:headEnd len="sm" w="sm" type="none"/>
                  <a:tailEnd len="sm" w="sm" type="none"/>
                </a:ln>
                <a:solidFill>
                  <a:srgbClr val="CC0000"/>
                </a:solidFill>
                <a:latin typeface="Comic Sans MS"/>
              </a:rPr>
              <a:t>FURIOSO</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27"/>
          <p:cNvPicPr preferRelativeResize="0"/>
          <p:nvPr/>
        </p:nvPicPr>
        <p:blipFill rotWithShape="1">
          <a:blip r:embed="rId3">
            <a:alphaModFix/>
          </a:blip>
          <a:srcRect b="0" l="0" r="0" t="0"/>
          <a:stretch/>
        </p:blipFill>
        <p:spPr>
          <a:xfrm>
            <a:off x="2619750" y="0"/>
            <a:ext cx="3904503" cy="5143500"/>
          </a:xfrm>
          <a:prstGeom prst="rect">
            <a:avLst/>
          </a:prstGeom>
          <a:noFill/>
          <a:ln>
            <a:noFill/>
          </a:ln>
        </p:spPr>
      </p:pic>
      <p:sp>
        <p:nvSpPr>
          <p:cNvPr id="278" name="Google Shape;278;p27"/>
          <p:cNvSpPr/>
          <p:nvPr/>
        </p:nvSpPr>
        <p:spPr>
          <a:xfrm rot="-322659">
            <a:off x="3395010" y="503448"/>
            <a:ext cx="2474870" cy="640335"/>
          </a:xfrm>
          <a:prstGeom prst="rect">
            <a:avLst/>
          </a:prstGeom>
        </p:spPr>
        <p:txBody>
          <a:bodyPr>
            <a:prstTxWarp prst="textPlain"/>
          </a:bodyPr>
          <a:lstStyle/>
          <a:p>
            <a:pPr lvl="0" algn="ctr"/>
            <a:r>
              <a:rPr b="0" i="0">
                <a:ln cap="flat" cmpd="sng" w="28575">
                  <a:solidFill>
                    <a:srgbClr val="000000"/>
                  </a:solidFill>
                  <a:prstDash val="solid"/>
                  <a:round/>
                  <a:headEnd len="sm" w="sm" type="none"/>
                  <a:tailEnd len="sm" w="sm" type="none"/>
                </a:ln>
                <a:solidFill>
                  <a:srgbClr val="FFFFFF"/>
                </a:solidFill>
                <a:latin typeface="Comic Sans MS"/>
              </a:rPr>
              <a:t>AYUDAR</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grpSp>
        <p:nvGrpSpPr>
          <p:cNvPr id="283" name="Google Shape;283;p28"/>
          <p:cNvGrpSpPr/>
          <p:nvPr/>
        </p:nvGrpSpPr>
        <p:grpSpPr>
          <a:xfrm>
            <a:off x="2608118" y="0"/>
            <a:ext cx="3927763" cy="5143500"/>
            <a:chOff x="2608118" y="0"/>
            <a:chExt cx="3927763" cy="5143500"/>
          </a:xfrm>
        </p:grpSpPr>
        <p:pic>
          <p:nvPicPr>
            <p:cNvPr id="284" name="Google Shape;284;p28"/>
            <p:cNvPicPr preferRelativeResize="0"/>
            <p:nvPr/>
          </p:nvPicPr>
          <p:blipFill rotWithShape="1">
            <a:blip r:embed="rId3">
              <a:alphaModFix/>
            </a:blip>
            <a:srcRect b="0" l="0" r="0" t="0"/>
            <a:stretch/>
          </p:blipFill>
          <p:spPr>
            <a:xfrm>
              <a:off x="2608118" y="0"/>
              <a:ext cx="3927763" cy="5143500"/>
            </a:xfrm>
            <a:prstGeom prst="rect">
              <a:avLst/>
            </a:prstGeom>
            <a:noFill/>
            <a:ln>
              <a:noFill/>
            </a:ln>
          </p:spPr>
        </p:pic>
        <p:sp>
          <p:nvSpPr>
            <p:cNvPr id="285" name="Google Shape;285;p28"/>
            <p:cNvSpPr txBox="1"/>
            <p:nvPr/>
          </p:nvSpPr>
          <p:spPr>
            <a:xfrm>
              <a:off x="3007900" y="138675"/>
              <a:ext cx="824100" cy="375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veat"/>
                  <a:ea typeface="Caveat"/>
                  <a:cs typeface="Caveat"/>
                  <a:sym typeface="Caveat"/>
                </a:rPr>
                <a:t>SER</a:t>
              </a:r>
              <a:endParaRPr b="1" i="0" sz="1600" u="none" cap="none" strike="noStrike">
                <a:solidFill>
                  <a:srgbClr val="000000"/>
                </a:solidFill>
                <a:latin typeface="Caveat"/>
                <a:ea typeface="Caveat"/>
                <a:cs typeface="Caveat"/>
                <a:sym typeface="Caveat"/>
              </a:endParaRPr>
            </a:p>
          </p:txBody>
        </p:sp>
      </p:grpSp>
      <p:sp>
        <p:nvSpPr>
          <p:cNvPr id="286" name="Google Shape;286;p28"/>
          <p:cNvSpPr/>
          <p:nvPr/>
        </p:nvSpPr>
        <p:spPr>
          <a:xfrm>
            <a:off x="2847050" y="523750"/>
            <a:ext cx="3572100" cy="953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28"/>
          <p:cNvSpPr/>
          <p:nvPr/>
        </p:nvSpPr>
        <p:spPr>
          <a:xfrm>
            <a:off x="4950975" y="147750"/>
            <a:ext cx="1508700" cy="953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28"/>
          <p:cNvSpPr/>
          <p:nvPr/>
        </p:nvSpPr>
        <p:spPr>
          <a:xfrm rot="-221010">
            <a:off x="3055687" y="615461"/>
            <a:ext cx="3040491" cy="814174"/>
          </a:xfrm>
          <a:prstGeom prst="rect">
            <a:avLst/>
          </a:prstGeom>
        </p:spPr>
        <p:txBody>
          <a:bodyPr>
            <a:prstTxWarp prst="textPlain"/>
          </a:bodyPr>
          <a:lstStyle/>
          <a:p>
            <a:pPr lvl="0" algn="ctr"/>
            <a:r>
              <a:rPr b="1" i="0">
                <a:ln cap="flat" cmpd="sng" w="19050">
                  <a:solidFill>
                    <a:srgbClr val="CC4125"/>
                  </a:solidFill>
                  <a:prstDash val="solid"/>
                  <a:round/>
                  <a:headEnd len="sm" w="sm" type="none"/>
                  <a:tailEnd len="sm" w="sm" type="none"/>
                </a:ln>
                <a:gradFill>
                  <a:gsLst>
                    <a:gs pos="0">
                      <a:srgbClr val="DFE9FB"/>
                    </a:gs>
                    <a:gs pos="100000">
                      <a:srgbClr val="6E9BE7"/>
                    </a:gs>
                  </a:gsLst>
                  <a:path path="circle">
                    <a:fillToRect b="50%" l="50%" r="50%" t="50%"/>
                  </a:path>
                  <a:tileRect/>
                </a:gradFill>
                <a:latin typeface="Caveat"/>
              </a:rPr>
              <a:t>PECULIAR</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29"/>
          <p:cNvPicPr preferRelativeResize="0"/>
          <p:nvPr/>
        </p:nvPicPr>
        <p:blipFill rotWithShape="1">
          <a:blip r:embed="rId3">
            <a:alphaModFix/>
          </a:blip>
          <a:srcRect b="0" l="0" r="0" t="0"/>
          <a:stretch/>
        </p:blipFill>
        <p:spPr>
          <a:xfrm>
            <a:off x="2596313" y="0"/>
            <a:ext cx="395138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g701e8c64f0_0_4"/>
          <p:cNvPicPr preferRelativeResize="0"/>
          <p:nvPr/>
        </p:nvPicPr>
        <p:blipFill rotWithShape="1">
          <a:blip r:embed="rId3">
            <a:alphaModFix/>
          </a:blip>
          <a:srcRect b="50000" l="0" r="0" t="14187"/>
          <a:stretch/>
        </p:blipFill>
        <p:spPr>
          <a:xfrm>
            <a:off x="627516" y="1003050"/>
            <a:ext cx="8064792" cy="4085015"/>
          </a:xfrm>
          <a:prstGeom prst="rect">
            <a:avLst/>
          </a:prstGeom>
          <a:noFill/>
          <a:ln>
            <a:noFill/>
          </a:ln>
        </p:spPr>
      </p:pic>
      <p:pic>
        <p:nvPicPr>
          <p:cNvPr id="70" name="Google Shape;70;g701e8c64f0_0_4"/>
          <p:cNvPicPr preferRelativeResize="0"/>
          <p:nvPr/>
        </p:nvPicPr>
        <p:blipFill rotWithShape="1">
          <a:blip r:embed="rId3">
            <a:alphaModFix/>
          </a:blip>
          <a:srcRect b="91737" l="43814" r="0" t="0"/>
          <a:stretch/>
        </p:blipFill>
        <p:spPr>
          <a:xfrm>
            <a:off x="5387918" y="0"/>
            <a:ext cx="3304390" cy="68737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30"/>
          <p:cNvPicPr preferRelativeResize="0"/>
          <p:nvPr/>
        </p:nvPicPr>
        <p:blipFill rotWithShape="1">
          <a:blip r:embed="rId3">
            <a:alphaModFix/>
          </a:blip>
          <a:srcRect b="0" l="0" r="0" t="0"/>
          <a:stretch/>
        </p:blipFill>
        <p:spPr>
          <a:xfrm>
            <a:off x="2616400" y="0"/>
            <a:ext cx="3911200"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31"/>
          <p:cNvPicPr preferRelativeResize="0"/>
          <p:nvPr/>
        </p:nvPicPr>
        <p:blipFill rotWithShape="1">
          <a:blip r:embed="rId3">
            <a:alphaModFix/>
          </a:blip>
          <a:srcRect b="0" l="0" r="0" t="0"/>
          <a:stretch/>
        </p:blipFill>
        <p:spPr>
          <a:xfrm>
            <a:off x="2619750" y="0"/>
            <a:ext cx="3904503"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grpSp>
        <p:nvGrpSpPr>
          <p:cNvPr id="308" name="Google Shape;308;p32"/>
          <p:cNvGrpSpPr/>
          <p:nvPr/>
        </p:nvGrpSpPr>
        <p:grpSpPr>
          <a:xfrm>
            <a:off x="2611359" y="0"/>
            <a:ext cx="3921283" cy="5143501"/>
            <a:chOff x="2916159" y="0"/>
            <a:chExt cx="3921283" cy="5143501"/>
          </a:xfrm>
        </p:grpSpPr>
        <p:pic>
          <p:nvPicPr>
            <p:cNvPr id="309" name="Google Shape;309;p32"/>
            <p:cNvPicPr preferRelativeResize="0"/>
            <p:nvPr/>
          </p:nvPicPr>
          <p:blipFill rotWithShape="1">
            <a:blip r:embed="rId3">
              <a:alphaModFix/>
            </a:blip>
            <a:srcRect b="0" l="0" r="0" t="0"/>
            <a:stretch/>
          </p:blipFill>
          <p:spPr>
            <a:xfrm>
              <a:off x="2916159" y="0"/>
              <a:ext cx="3921283" cy="5143501"/>
            </a:xfrm>
            <a:prstGeom prst="rect">
              <a:avLst/>
            </a:prstGeom>
            <a:noFill/>
            <a:ln>
              <a:noFill/>
            </a:ln>
          </p:spPr>
        </p:pic>
        <p:sp>
          <p:nvSpPr>
            <p:cNvPr id="310" name="Google Shape;310;p32"/>
            <p:cNvSpPr txBox="1"/>
            <p:nvPr/>
          </p:nvSpPr>
          <p:spPr>
            <a:xfrm>
              <a:off x="3522550" y="164075"/>
              <a:ext cx="2737800" cy="7851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veat"/>
                  <a:ea typeface="Caveat"/>
                  <a:cs typeface="Caveat"/>
                  <a:sym typeface="Caveat"/>
                </a:rPr>
                <a:t>PUEDES SER</a:t>
              </a:r>
              <a:endParaRPr b="1" i="0" sz="1600" u="none" cap="none" strike="noStrike">
                <a:solidFill>
                  <a:srgbClr val="000000"/>
                </a:solidFill>
                <a:latin typeface="Caveat"/>
                <a:ea typeface="Caveat"/>
                <a:cs typeface="Caveat"/>
                <a:sym typeface="Caveat"/>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veat"/>
                  <a:ea typeface="Caveat"/>
                  <a:cs typeface="Caveat"/>
                  <a:sym typeface="Caveat"/>
                </a:rPr>
                <a:t>COMO QUIERAS SER</a:t>
              </a:r>
              <a:endParaRPr b="1" i="0" sz="1600" u="none" cap="none" strike="noStrike">
                <a:solidFill>
                  <a:srgbClr val="000000"/>
                </a:solidFill>
                <a:latin typeface="Caveat"/>
                <a:ea typeface="Caveat"/>
                <a:cs typeface="Caveat"/>
                <a:sym typeface="Caveat"/>
              </a:endParaRPr>
            </a:p>
          </p:txBody>
        </p:sp>
        <p:sp>
          <p:nvSpPr>
            <p:cNvPr id="311" name="Google Shape;311;p32"/>
            <p:cNvSpPr txBox="1"/>
            <p:nvPr/>
          </p:nvSpPr>
          <p:spPr>
            <a:xfrm>
              <a:off x="3522550" y="4358400"/>
              <a:ext cx="2737800" cy="7851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veat"/>
                  <a:ea typeface="Caveat"/>
                  <a:cs typeface="Caveat"/>
                  <a:sym typeface="Caveat"/>
                </a:rPr>
                <a:t>EXCEPTO MALVADO </a:t>
              </a:r>
              <a:br>
                <a:rPr b="1" i="0" lang="en" sz="1400" u="none" cap="none" strike="noStrike">
                  <a:solidFill>
                    <a:srgbClr val="000000"/>
                  </a:solidFill>
                  <a:latin typeface="Caveat"/>
                  <a:ea typeface="Caveat"/>
                  <a:cs typeface="Caveat"/>
                  <a:sym typeface="Caveat"/>
                </a:rPr>
              </a:br>
              <a:r>
                <a:rPr b="1" i="0" lang="en" sz="1400" u="none" cap="none" strike="noStrike">
                  <a:solidFill>
                    <a:srgbClr val="000000"/>
                  </a:solidFill>
                  <a:latin typeface="Caveat"/>
                  <a:ea typeface="Caveat"/>
                  <a:cs typeface="Caveat"/>
                  <a:sym typeface="Caveat"/>
                </a:rPr>
                <a:t>O MALEDUCADO . ¿VERDAD?</a:t>
              </a:r>
              <a:endParaRPr b="1" i="0" sz="1400" u="none" cap="none" strike="noStrike">
                <a:solidFill>
                  <a:srgbClr val="000000"/>
                </a:solidFill>
                <a:latin typeface="Caveat"/>
                <a:ea typeface="Caveat"/>
                <a:cs typeface="Caveat"/>
                <a:sym typeface="Caveat"/>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veat"/>
                  <a:ea typeface="Caveat"/>
                  <a:cs typeface="Caveat"/>
                  <a:sym typeface="Caveat"/>
                </a:rPr>
                <a:t>SÉ COMO QUIERAS SER</a:t>
              </a:r>
              <a:endParaRPr b="1" i="0" sz="1400" u="none" cap="none" strike="noStrike">
                <a:solidFill>
                  <a:srgbClr val="000000"/>
                </a:solidFill>
                <a:latin typeface="Caveat"/>
                <a:ea typeface="Caveat"/>
                <a:cs typeface="Caveat"/>
                <a:sym typeface="Caveat"/>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33"/>
          <p:cNvPicPr preferRelativeResize="0"/>
          <p:nvPr/>
        </p:nvPicPr>
        <p:blipFill rotWithShape="1">
          <a:blip r:embed="rId3">
            <a:alphaModFix/>
          </a:blip>
          <a:srcRect b="0" l="0" r="0" t="0"/>
          <a:stretch/>
        </p:blipFill>
        <p:spPr>
          <a:xfrm>
            <a:off x="2599650" y="6"/>
            <a:ext cx="3944685" cy="514349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4"/>
          <p:cNvSpPr txBox="1"/>
          <p:nvPr>
            <p:ph type="title"/>
          </p:nvPr>
        </p:nvSpPr>
        <p:spPr>
          <a:xfrm>
            <a:off x="311700" y="292850"/>
            <a:ext cx="8520600" cy="8010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sz="3800">
                <a:latin typeface="Arial"/>
                <a:ea typeface="Arial"/>
                <a:cs typeface="Arial"/>
                <a:sym typeface="Arial"/>
              </a:rPr>
              <a:t>              ¡Vamos a debatir!</a:t>
            </a:r>
            <a:endParaRPr sz="3800">
              <a:latin typeface="Arial"/>
              <a:ea typeface="Arial"/>
              <a:cs typeface="Arial"/>
              <a:sym typeface="Arial"/>
            </a:endParaRPr>
          </a:p>
        </p:txBody>
      </p:sp>
      <p:sp>
        <p:nvSpPr>
          <p:cNvPr id="322" name="Google Shape;322;p34"/>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a:solidFill>
                  <a:srgbClr val="FFFFFF"/>
                </a:solidFill>
                <a:latin typeface="Arial"/>
                <a:ea typeface="Arial"/>
                <a:cs typeface="Arial"/>
                <a:sym typeface="Arial"/>
              </a:rPr>
              <a:t>In English, consider what you have learned in the first part of this lesson.</a:t>
            </a:r>
            <a:endParaRPr b="1">
              <a:solidFill>
                <a:srgbClr val="FFFFFF"/>
              </a:solidFill>
              <a:latin typeface="Arial"/>
              <a:ea typeface="Arial"/>
              <a:cs typeface="Arial"/>
              <a:sym typeface="Arial"/>
            </a:endParaRPr>
          </a:p>
          <a:p>
            <a:pPr indent="-342900" lvl="0" marL="457200" rtl="0" algn="l">
              <a:lnSpc>
                <a:spcPct val="115000"/>
              </a:lnSpc>
              <a:spcBef>
                <a:spcPts val="1600"/>
              </a:spcBef>
              <a:spcAft>
                <a:spcPts val="0"/>
              </a:spcAft>
              <a:buClr>
                <a:srgbClr val="000000"/>
              </a:buClr>
              <a:buSzPts val="1800"/>
              <a:buFont typeface="Arial"/>
              <a:buChar char="★"/>
            </a:pPr>
            <a:r>
              <a:rPr b="1" lang="en">
                <a:solidFill>
                  <a:srgbClr val="000000"/>
                </a:solidFill>
                <a:latin typeface="Arial"/>
                <a:ea typeface="Arial"/>
                <a:cs typeface="Arial"/>
                <a:sym typeface="Arial"/>
              </a:rPr>
              <a:t>What do you think influences gender norms?</a:t>
            </a:r>
            <a:endParaRPr b="1">
              <a:solidFill>
                <a:srgbClr val="000000"/>
              </a:solidFill>
              <a:latin typeface="Arial"/>
              <a:ea typeface="Arial"/>
              <a:cs typeface="Arial"/>
              <a:sym typeface="Arial"/>
            </a:endParaRPr>
          </a:p>
          <a:p>
            <a:pPr indent="-342900" lvl="0" marL="457200" rtl="0" algn="l">
              <a:lnSpc>
                <a:spcPct val="115000"/>
              </a:lnSpc>
              <a:spcBef>
                <a:spcPts val="0"/>
              </a:spcBef>
              <a:spcAft>
                <a:spcPts val="0"/>
              </a:spcAft>
              <a:buClr>
                <a:srgbClr val="000000"/>
              </a:buClr>
              <a:buSzPts val="1800"/>
              <a:buFont typeface="Arial"/>
              <a:buChar char="★"/>
            </a:pPr>
            <a:r>
              <a:rPr b="1" lang="en">
                <a:solidFill>
                  <a:srgbClr val="000000"/>
                </a:solidFill>
                <a:latin typeface="Arial"/>
                <a:ea typeface="Arial"/>
                <a:cs typeface="Arial"/>
                <a:sym typeface="Arial"/>
              </a:rPr>
              <a:t>How much do the following factors play a part?</a:t>
            </a:r>
            <a:endParaRPr b="1">
              <a:solidFill>
                <a:srgbClr val="000000"/>
              </a:solidFill>
              <a:latin typeface="Arial"/>
              <a:ea typeface="Arial"/>
              <a:cs typeface="Arial"/>
              <a:sym typeface="Arial"/>
            </a:endParaRPr>
          </a:p>
          <a:p>
            <a:pPr indent="-419100" lvl="0" marL="457200" rtl="0" algn="l">
              <a:lnSpc>
                <a:spcPct val="115000"/>
              </a:lnSpc>
              <a:spcBef>
                <a:spcPts val="0"/>
              </a:spcBef>
              <a:spcAft>
                <a:spcPts val="0"/>
              </a:spcAft>
              <a:buClr>
                <a:srgbClr val="000000"/>
              </a:buClr>
              <a:buSzPts val="3000"/>
              <a:buNone/>
            </a:pPr>
            <a:r>
              <a:rPr b="1" lang="en">
                <a:solidFill>
                  <a:srgbClr val="000000"/>
                </a:solidFill>
                <a:latin typeface="Arial"/>
                <a:ea typeface="Arial"/>
                <a:cs typeface="Arial"/>
                <a:sym typeface="Arial"/>
              </a:rPr>
              <a:t>	</a:t>
            </a:r>
            <a:r>
              <a:rPr b="1" lang="en">
                <a:solidFill>
                  <a:srgbClr val="FFFFFF"/>
                </a:solidFill>
                <a:latin typeface="Arial"/>
                <a:ea typeface="Arial"/>
                <a:cs typeface="Arial"/>
                <a:sym typeface="Arial"/>
              </a:rPr>
              <a:t>family | society | friends | the media </a:t>
            </a:r>
            <a:endParaRPr b="1">
              <a:solidFill>
                <a:srgbClr val="FFFFFF"/>
              </a:solidFill>
              <a:latin typeface="Arial"/>
              <a:ea typeface="Arial"/>
              <a:cs typeface="Arial"/>
              <a:sym typeface="Arial"/>
            </a:endParaRPr>
          </a:p>
          <a:p>
            <a:pPr indent="-342900" lvl="0" marL="457200" rtl="0" algn="l">
              <a:lnSpc>
                <a:spcPct val="115000"/>
              </a:lnSpc>
              <a:spcBef>
                <a:spcPts val="1600"/>
              </a:spcBef>
              <a:spcAft>
                <a:spcPts val="0"/>
              </a:spcAft>
              <a:buClr>
                <a:srgbClr val="000000"/>
              </a:buClr>
              <a:buSzPts val="1800"/>
              <a:buFont typeface="Arial"/>
              <a:buChar char="★"/>
            </a:pPr>
            <a:r>
              <a:rPr b="1" lang="en">
                <a:solidFill>
                  <a:schemeClr val="accent1"/>
                </a:solidFill>
                <a:latin typeface="Arial"/>
                <a:ea typeface="Arial"/>
                <a:cs typeface="Arial"/>
                <a:sym typeface="Arial"/>
              </a:rPr>
              <a:t>What are the consequences of stereotypes?</a:t>
            </a:r>
            <a:endParaRPr b="1">
              <a:solidFill>
                <a:schemeClr val="accent1"/>
              </a:solidFill>
              <a:latin typeface="Arial"/>
              <a:ea typeface="Arial"/>
              <a:cs typeface="Arial"/>
              <a:sym typeface="Arial"/>
            </a:endParaRPr>
          </a:p>
          <a:p>
            <a:pPr indent="-342900" lvl="0" marL="457200" rtl="0" algn="l">
              <a:lnSpc>
                <a:spcPct val="115000"/>
              </a:lnSpc>
              <a:spcBef>
                <a:spcPts val="0"/>
              </a:spcBef>
              <a:spcAft>
                <a:spcPts val="0"/>
              </a:spcAft>
              <a:buClr>
                <a:srgbClr val="00527D"/>
              </a:buClr>
              <a:buSzPts val="1800"/>
              <a:buFont typeface="Arial"/>
              <a:buChar char="★"/>
            </a:pPr>
            <a:r>
              <a:rPr b="1" lang="en">
                <a:solidFill>
                  <a:schemeClr val="accent1"/>
                </a:solidFill>
                <a:latin typeface="Arial"/>
                <a:ea typeface="Arial"/>
                <a:cs typeface="Arial"/>
                <a:sym typeface="Arial"/>
              </a:rPr>
              <a:t>Watch the video as a prompt  </a:t>
            </a:r>
            <a:endParaRPr b="1" u="sng">
              <a:solidFill>
                <a:schemeClr val="accent1"/>
              </a:solidFill>
              <a:latin typeface="Arial"/>
              <a:ea typeface="Arial"/>
              <a:cs typeface="Arial"/>
              <a:sym typeface="Arial"/>
            </a:endParaRPr>
          </a:p>
          <a:p>
            <a:pPr indent="0" lvl="0" marL="457200" rtl="0" algn="l">
              <a:lnSpc>
                <a:spcPct val="115000"/>
              </a:lnSpc>
              <a:spcBef>
                <a:spcPts val="0"/>
              </a:spcBef>
              <a:spcAft>
                <a:spcPts val="0"/>
              </a:spcAft>
              <a:buSzPts val="1800"/>
              <a:buNone/>
            </a:pPr>
            <a:r>
              <a:t/>
            </a:r>
            <a:endParaRPr b="1" sz="2700" u="sng">
              <a:solidFill>
                <a:schemeClr val="hlink"/>
              </a:solidFill>
              <a:latin typeface="Arial"/>
              <a:ea typeface="Arial"/>
              <a:cs typeface="Arial"/>
              <a:sym typeface="Arial"/>
            </a:endParaRPr>
          </a:p>
        </p:txBody>
      </p:sp>
      <p:pic>
        <p:nvPicPr>
          <p:cNvPr id="323" name="Google Shape;323;p34"/>
          <p:cNvPicPr preferRelativeResize="0"/>
          <p:nvPr/>
        </p:nvPicPr>
        <p:blipFill rotWithShape="1">
          <a:blip r:embed="rId3">
            <a:alphaModFix/>
          </a:blip>
          <a:srcRect b="0" l="0" r="0" t="0"/>
          <a:stretch/>
        </p:blipFill>
        <p:spPr>
          <a:xfrm>
            <a:off x="504000" y="446000"/>
            <a:ext cx="550032" cy="494700"/>
          </a:xfrm>
          <a:prstGeom prst="rect">
            <a:avLst/>
          </a:prstGeom>
          <a:noFill/>
          <a:ln>
            <a:noFill/>
          </a:ln>
        </p:spPr>
      </p:pic>
      <p:pic>
        <p:nvPicPr>
          <p:cNvPr descr="Animated Video created using Animaker - https://www.animaker.com  holaa" id="324" name="Google Shape;324;p34" title="Desigualdad de género">
            <a:hlinkClick r:id="rId4"/>
          </p:cNvPr>
          <p:cNvPicPr preferRelativeResize="0"/>
          <p:nvPr/>
        </p:nvPicPr>
        <p:blipFill rotWithShape="1">
          <a:blip r:embed="rId5">
            <a:alphaModFix/>
          </a:blip>
          <a:srcRect b="0" l="0" r="0" t="0"/>
          <a:stretch/>
        </p:blipFill>
        <p:spPr>
          <a:xfrm>
            <a:off x="6123850" y="2656800"/>
            <a:ext cx="2708450" cy="20313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5"/>
          <p:cNvSpPr txBox="1"/>
          <p:nvPr>
            <p:ph type="title"/>
          </p:nvPr>
        </p:nvSpPr>
        <p:spPr>
          <a:xfrm>
            <a:off x="1008945" y="104894"/>
            <a:ext cx="7179764" cy="6561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sz="3000">
                <a:latin typeface="Arial"/>
                <a:ea typeface="Arial"/>
                <a:cs typeface="Arial"/>
                <a:sym typeface="Arial"/>
              </a:rPr>
              <a:t>                   ¿</a:t>
            </a:r>
            <a:r>
              <a:rPr lang="en" sz="3000">
                <a:solidFill>
                  <a:srgbClr val="000000"/>
                </a:solidFill>
                <a:latin typeface="Arial"/>
                <a:ea typeface="Arial"/>
                <a:cs typeface="Arial"/>
                <a:sym typeface="Arial"/>
              </a:rPr>
              <a:t>Verdadero o falso?</a:t>
            </a:r>
            <a:r>
              <a:rPr b="0" lang="en" sz="2500">
                <a:solidFill>
                  <a:srgbClr val="000000"/>
                </a:solidFill>
                <a:latin typeface="Arial"/>
                <a:ea typeface="Arial"/>
                <a:cs typeface="Arial"/>
                <a:sym typeface="Arial"/>
              </a:rPr>
              <a:t>  </a:t>
            </a:r>
            <a:br>
              <a:rPr b="0" lang="en" sz="2500">
                <a:solidFill>
                  <a:srgbClr val="000000"/>
                </a:solidFill>
                <a:latin typeface="Arial"/>
                <a:ea typeface="Arial"/>
                <a:cs typeface="Arial"/>
                <a:sym typeface="Arial"/>
              </a:rPr>
            </a:br>
            <a:endParaRPr b="0" sz="1400">
              <a:latin typeface="Arial"/>
              <a:ea typeface="Arial"/>
              <a:cs typeface="Arial"/>
              <a:sym typeface="Arial"/>
            </a:endParaRPr>
          </a:p>
          <a:p>
            <a:pPr indent="0" lvl="0" marL="0" rtl="0" algn="l">
              <a:lnSpc>
                <a:spcPct val="100000"/>
              </a:lnSpc>
              <a:spcBef>
                <a:spcPts val="0"/>
              </a:spcBef>
              <a:spcAft>
                <a:spcPts val="0"/>
              </a:spcAft>
              <a:buSzPts val="4200"/>
              <a:buNone/>
            </a:pPr>
            <a:r>
              <a:t/>
            </a:r>
            <a:endParaRPr b="0"/>
          </a:p>
          <a:p>
            <a:pPr indent="0" lvl="0" marL="0" rtl="0" algn="l">
              <a:lnSpc>
                <a:spcPct val="100000"/>
              </a:lnSpc>
              <a:spcBef>
                <a:spcPts val="0"/>
              </a:spcBef>
              <a:spcAft>
                <a:spcPts val="0"/>
              </a:spcAft>
              <a:buSzPts val="4200"/>
              <a:buNone/>
            </a:pPr>
            <a:r>
              <a:t/>
            </a:r>
            <a:endParaRPr sz="2000"/>
          </a:p>
        </p:txBody>
      </p:sp>
      <p:pic>
        <p:nvPicPr>
          <p:cNvPr id="330" name="Google Shape;330;p35"/>
          <p:cNvPicPr preferRelativeResize="0"/>
          <p:nvPr/>
        </p:nvPicPr>
        <p:blipFill rotWithShape="1">
          <a:blip r:embed="rId3">
            <a:alphaModFix/>
          </a:blip>
          <a:srcRect b="0" l="0" r="0" t="0"/>
          <a:stretch/>
        </p:blipFill>
        <p:spPr>
          <a:xfrm>
            <a:off x="1139811" y="158369"/>
            <a:ext cx="589925" cy="549150"/>
          </a:xfrm>
          <a:prstGeom prst="rect">
            <a:avLst/>
          </a:prstGeom>
          <a:noFill/>
          <a:ln>
            <a:noFill/>
          </a:ln>
        </p:spPr>
      </p:pic>
      <p:pic>
        <p:nvPicPr>
          <p:cNvPr id="331" name="Google Shape;331;p35"/>
          <p:cNvPicPr preferRelativeResize="0"/>
          <p:nvPr/>
        </p:nvPicPr>
        <p:blipFill rotWithShape="1">
          <a:blip r:embed="rId4">
            <a:alphaModFix/>
          </a:blip>
          <a:srcRect b="0" l="0" r="0" t="0"/>
          <a:stretch/>
        </p:blipFill>
        <p:spPr>
          <a:xfrm>
            <a:off x="1860602" y="144746"/>
            <a:ext cx="550032" cy="494700"/>
          </a:xfrm>
          <a:prstGeom prst="rect">
            <a:avLst/>
          </a:prstGeom>
          <a:noFill/>
          <a:ln>
            <a:noFill/>
          </a:ln>
        </p:spPr>
      </p:pic>
      <p:graphicFrame>
        <p:nvGraphicFramePr>
          <p:cNvPr id="332" name="Google Shape;332;p35"/>
          <p:cNvGraphicFramePr/>
          <p:nvPr/>
        </p:nvGraphicFramePr>
        <p:xfrm>
          <a:off x="1008945" y="885519"/>
          <a:ext cx="3000000" cy="3000000"/>
        </p:xfrm>
        <a:graphic>
          <a:graphicData uri="http://schemas.openxmlformats.org/drawingml/2006/table">
            <a:tbl>
              <a:tblPr>
                <a:noFill/>
                <a:tableStyleId>{285CB8AF-29D4-4E77-A0F7-81B6B6E8AFAE}</a:tableStyleId>
              </a:tblPr>
              <a:tblGrid>
                <a:gridCol w="3589875"/>
                <a:gridCol w="3589875"/>
              </a:tblGrid>
              <a:tr h="408475">
                <a:tc>
                  <a:txBody>
                    <a:bodyPr/>
                    <a:lstStyle/>
                    <a:p>
                      <a:pPr indent="0" lvl="0" marL="0" marR="0" rtl="0" algn="l">
                        <a:lnSpc>
                          <a:spcPct val="100000"/>
                        </a:lnSpc>
                        <a:spcBef>
                          <a:spcPts val="0"/>
                        </a:spcBef>
                        <a:spcAft>
                          <a:spcPts val="0"/>
                        </a:spcAft>
                        <a:buClr>
                          <a:srgbClr val="000000"/>
                        </a:buClr>
                        <a:buSzPts val="1600"/>
                        <a:buFont typeface="Arial"/>
                        <a:buNone/>
                      </a:pPr>
                      <a:r>
                        <a:rPr b="1" lang="en" sz="1400" u="none" cap="none" strike="noStrike"/>
                        <a:t>Boys can...</a:t>
                      </a:r>
                      <a:endParaRPr b="1"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 sz="1400" u="none" cap="none" strike="noStrike"/>
                        <a:t>Girls can...</a:t>
                      </a:r>
                      <a:endParaRPr b="1"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08475">
                <a:tc>
                  <a:txBody>
                    <a:bodyPr/>
                    <a:lstStyle/>
                    <a:p>
                      <a:pPr indent="0" lvl="0" marL="0" marR="0" rtl="0" algn="l">
                        <a:lnSpc>
                          <a:spcPct val="100000"/>
                        </a:lnSpc>
                        <a:spcBef>
                          <a:spcPts val="0"/>
                        </a:spcBef>
                        <a:spcAft>
                          <a:spcPts val="0"/>
                        </a:spcAft>
                        <a:buClr>
                          <a:srgbClr val="000000"/>
                        </a:buClr>
                        <a:buSzPts val="1600"/>
                        <a:buFont typeface="Arial"/>
                        <a:buNone/>
                      </a:pPr>
                      <a:r>
                        <a:rPr lang="en" sz="1400" u="none" cap="none" strike="noStrike"/>
                        <a:t>Be quiet</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 sz="1400" u="none" cap="none" strike="noStrike"/>
                        <a:t>Be adventurous</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08475">
                <a:tc>
                  <a:txBody>
                    <a:bodyPr/>
                    <a:lstStyle/>
                    <a:p>
                      <a:pPr indent="0" lvl="0" marL="0" marR="0" rtl="0" algn="l">
                        <a:lnSpc>
                          <a:spcPct val="100000"/>
                        </a:lnSpc>
                        <a:spcBef>
                          <a:spcPts val="0"/>
                        </a:spcBef>
                        <a:spcAft>
                          <a:spcPts val="0"/>
                        </a:spcAft>
                        <a:buClr>
                          <a:srgbClr val="000000"/>
                        </a:buClr>
                        <a:buSzPts val="1600"/>
                        <a:buFont typeface="Arial"/>
                        <a:buNone/>
                      </a:pPr>
                      <a:r>
                        <a:rPr lang="en" sz="1400" u="none" cap="none" strike="noStrike"/>
                        <a:t>Be good at school</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 sz="1400" u="none" cap="none" strike="noStrike"/>
                        <a:t>Be weird</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08475">
                <a:tc>
                  <a:txBody>
                    <a:bodyPr/>
                    <a:lstStyle/>
                    <a:p>
                      <a:pPr indent="0" lvl="0" marL="0" marR="0" rtl="0" algn="l">
                        <a:lnSpc>
                          <a:spcPct val="100000"/>
                        </a:lnSpc>
                        <a:spcBef>
                          <a:spcPts val="0"/>
                        </a:spcBef>
                        <a:spcAft>
                          <a:spcPts val="0"/>
                        </a:spcAft>
                        <a:buClr>
                          <a:srgbClr val="000000"/>
                        </a:buClr>
                        <a:buSzPts val="1600"/>
                        <a:buFont typeface="Arial"/>
                        <a:buNone/>
                      </a:pPr>
                      <a:r>
                        <a:rPr lang="en" sz="1400" u="none" cap="none" strike="noStrike"/>
                        <a:t>Help with the housework</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 sz="1400" u="none" cap="none" strike="noStrike"/>
                        <a:t>Get angry</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77800">
                <a:tc>
                  <a:txBody>
                    <a:bodyPr/>
                    <a:lstStyle/>
                    <a:p>
                      <a:pPr indent="0" lvl="0" marL="0" marR="0" rtl="0" algn="l">
                        <a:lnSpc>
                          <a:spcPct val="100000"/>
                        </a:lnSpc>
                        <a:spcBef>
                          <a:spcPts val="0"/>
                        </a:spcBef>
                        <a:spcAft>
                          <a:spcPts val="0"/>
                        </a:spcAft>
                        <a:buClr>
                          <a:srgbClr val="000000"/>
                        </a:buClr>
                        <a:buSzPts val="1600"/>
                        <a:buFont typeface="Arial"/>
                        <a:buNone/>
                      </a:pPr>
                      <a:r>
                        <a:rPr lang="en" sz="1400" u="none" cap="none" strike="noStrike"/>
                        <a:t>Take care of others</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 sz="1400" u="none" cap="none" strike="noStrike"/>
                        <a:t>Get dirty</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08475">
                <a:tc>
                  <a:txBody>
                    <a:bodyPr/>
                    <a:lstStyle/>
                    <a:p>
                      <a:pPr indent="0" lvl="0" marL="0" marR="0" rtl="0" algn="l">
                        <a:lnSpc>
                          <a:spcPct val="100000"/>
                        </a:lnSpc>
                        <a:spcBef>
                          <a:spcPts val="0"/>
                        </a:spcBef>
                        <a:spcAft>
                          <a:spcPts val="0"/>
                        </a:spcAft>
                        <a:buClr>
                          <a:srgbClr val="000000"/>
                        </a:buClr>
                        <a:buSzPts val="1600"/>
                        <a:buFont typeface="Arial"/>
                        <a:buNone/>
                      </a:pPr>
                      <a:r>
                        <a:rPr lang="en" sz="1400" u="none" cap="none" strike="noStrike"/>
                        <a:t>Be scared</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 sz="1400" u="none" cap="none" strike="noStrike"/>
                        <a:t>Be strong</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08475">
                <a:tc>
                  <a:txBody>
                    <a:bodyPr/>
                    <a:lstStyle/>
                    <a:p>
                      <a:pPr indent="0" lvl="0" marL="0" marR="0" rtl="0" algn="l">
                        <a:lnSpc>
                          <a:spcPct val="100000"/>
                        </a:lnSpc>
                        <a:spcBef>
                          <a:spcPts val="0"/>
                        </a:spcBef>
                        <a:spcAft>
                          <a:spcPts val="0"/>
                        </a:spcAft>
                        <a:buClr>
                          <a:srgbClr val="000000"/>
                        </a:buClr>
                        <a:buSzPts val="1600"/>
                        <a:buFont typeface="Arial"/>
                        <a:buNone/>
                      </a:pPr>
                      <a:r>
                        <a:rPr lang="en" sz="1400" u="none" cap="none" strike="noStrike"/>
                        <a:t>Be artistic</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 sz="1400" u="none" cap="none" strike="noStrike"/>
                        <a:t>Smell</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08475">
                <a:tc>
                  <a:txBody>
                    <a:bodyPr/>
                    <a:lstStyle/>
                    <a:p>
                      <a:pPr indent="0" lvl="0" marL="0" marR="0" rtl="0" algn="l">
                        <a:lnSpc>
                          <a:spcPct val="100000"/>
                        </a:lnSpc>
                        <a:spcBef>
                          <a:spcPts val="0"/>
                        </a:spcBef>
                        <a:spcAft>
                          <a:spcPts val="0"/>
                        </a:spcAft>
                        <a:buClr>
                          <a:srgbClr val="000000"/>
                        </a:buClr>
                        <a:buSzPts val="1600"/>
                        <a:buFont typeface="Arial"/>
                        <a:buNone/>
                      </a:pPr>
                      <a:r>
                        <a:rPr lang="en" sz="1400" u="none" cap="none" strike="noStrike"/>
                        <a:t>Be sensitive</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 sz="1400" u="none" cap="none" strike="noStrike"/>
                        <a:t>Be grumpy</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08475">
                <a:tc>
                  <a:txBody>
                    <a:bodyPr/>
                    <a:lstStyle/>
                    <a:p>
                      <a:pPr indent="0" lvl="0" marL="0" marR="0" rtl="0" algn="l">
                        <a:lnSpc>
                          <a:spcPct val="100000"/>
                        </a:lnSpc>
                        <a:spcBef>
                          <a:spcPts val="0"/>
                        </a:spcBef>
                        <a:spcAft>
                          <a:spcPts val="0"/>
                        </a:spcAft>
                        <a:buClr>
                          <a:srgbClr val="000000"/>
                        </a:buClr>
                        <a:buSzPts val="1600"/>
                        <a:buFont typeface="Arial"/>
                        <a:buNone/>
                      </a:pPr>
                      <a:r>
                        <a:rPr lang="en" sz="1400" u="none" cap="none" strike="noStrike"/>
                        <a:t>Be Naughty</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 sz="1400" u="none" cap="none" strike="noStrike"/>
                        <a:t>Make noise</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08475">
                <a:tc>
                  <a:txBody>
                    <a:bodyPr/>
                    <a:lstStyle/>
                    <a:p>
                      <a:pPr indent="0" lvl="0" marL="0" marR="0" rtl="0" algn="l">
                        <a:lnSpc>
                          <a:spcPct val="100000"/>
                        </a:lnSpc>
                        <a:spcBef>
                          <a:spcPts val="0"/>
                        </a:spcBef>
                        <a:spcAft>
                          <a:spcPts val="0"/>
                        </a:spcAft>
                        <a:buClr>
                          <a:srgbClr val="000000"/>
                        </a:buClr>
                        <a:buSzPts val="1600"/>
                        <a:buFont typeface="Arial"/>
                        <a:buNone/>
                      </a:pPr>
                      <a:r>
                        <a:rPr lang="en" sz="1400" u="none" cap="none" strike="noStrike"/>
                        <a:t>Be Impolite</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 sz="1400" u="none" cap="none" strike="noStrike"/>
                        <a:t>Be funny / odd</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3">
            <a:hlinkClick r:id="rId3"/>
          </p:cNvPr>
          <p:cNvPicPr preferRelativeResize="0"/>
          <p:nvPr/>
        </p:nvPicPr>
        <p:blipFill rotWithShape="1">
          <a:blip r:embed="rId4">
            <a:alphaModFix/>
          </a:blip>
          <a:srcRect b="17312" l="0" r="0" t="50000"/>
          <a:stretch/>
        </p:blipFill>
        <p:spPr>
          <a:xfrm>
            <a:off x="319558" y="663206"/>
            <a:ext cx="8256047" cy="381708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g701e8c64f0_1_0"/>
          <p:cNvPicPr preferRelativeResize="0"/>
          <p:nvPr/>
        </p:nvPicPr>
        <p:blipFill rotWithShape="1">
          <a:blip r:embed="rId3">
            <a:alphaModFix/>
          </a:blip>
          <a:srcRect b="0" l="0" r="0" t="0"/>
          <a:stretch/>
        </p:blipFill>
        <p:spPr>
          <a:xfrm>
            <a:off x="2171525" y="1729200"/>
            <a:ext cx="3658900" cy="1062600"/>
          </a:xfrm>
          <a:prstGeom prst="rect">
            <a:avLst/>
          </a:prstGeom>
          <a:noFill/>
          <a:ln>
            <a:noFill/>
          </a:ln>
        </p:spPr>
      </p:pic>
      <p:pic>
        <p:nvPicPr>
          <p:cNvPr id="343" name="Google Shape;343;g701e8c64f0_1_0"/>
          <p:cNvPicPr preferRelativeResize="0"/>
          <p:nvPr/>
        </p:nvPicPr>
        <p:blipFill rotWithShape="1">
          <a:blip r:embed="rId4">
            <a:alphaModFix/>
          </a:blip>
          <a:srcRect b="0" l="0" r="0" t="0"/>
          <a:stretch/>
        </p:blipFill>
        <p:spPr>
          <a:xfrm>
            <a:off x="2158633" y="2872175"/>
            <a:ext cx="1589491" cy="1062600"/>
          </a:xfrm>
          <a:prstGeom prst="rect">
            <a:avLst/>
          </a:prstGeom>
          <a:noFill/>
          <a:ln>
            <a:noFill/>
          </a:ln>
        </p:spPr>
      </p:pic>
      <p:sp>
        <p:nvSpPr>
          <p:cNvPr id="344" name="Google Shape;344;g701e8c64f0_1_0"/>
          <p:cNvSpPr/>
          <p:nvPr/>
        </p:nvSpPr>
        <p:spPr>
          <a:xfrm>
            <a:off x="3685475" y="2791800"/>
            <a:ext cx="2235600" cy="992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2"/>
          <p:cNvSpPr/>
          <p:nvPr/>
        </p:nvSpPr>
        <p:spPr>
          <a:xfrm>
            <a:off x="545616" y="336942"/>
            <a:ext cx="7854105" cy="4733050"/>
          </a:xfrm>
          <a:prstGeom prst="roundRect">
            <a:avLst>
              <a:gd fmla="val 940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
            <a:hlinkClick r:id="rId3"/>
          </p:cNvPr>
          <p:cNvSpPr txBox="1"/>
          <p:nvPr/>
        </p:nvSpPr>
        <p:spPr>
          <a:xfrm>
            <a:off x="1637414" y="4645458"/>
            <a:ext cx="6222719"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300" u="sng" cap="none" strike="noStrike">
                <a:solidFill>
                  <a:srgbClr val="00527D"/>
                </a:solidFill>
                <a:latin typeface="Arial"/>
                <a:ea typeface="Arial"/>
                <a:cs typeface="Arial"/>
                <a:sym typeface="Arial"/>
                <a:hlinkClick r:id="rId4">
                  <a:extLst>
                    <a:ext uri="{A12FA001-AC4F-418D-AE19-62706E023703}">
                      <ahyp:hlinkClr val="tx"/>
                    </a:ext>
                  </a:extLst>
                </a:hlinkClick>
              </a:rPr>
              <a:t>Read the following article in Spanish- Gender equality: Why does it matter?</a:t>
            </a:r>
            <a:endParaRPr b="1" i="0" sz="1400" u="sng" cap="none" strike="noStrike">
              <a:solidFill>
                <a:srgbClr val="00527D"/>
              </a:solidFill>
              <a:latin typeface="Arial"/>
              <a:ea typeface="Arial"/>
              <a:cs typeface="Arial"/>
              <a:sym typeface="Arial"/>
            </a:endParaRPr>
          </a:p>
        </p:txBody>
      </p:sp>
      <p:pic>
        <p:nvPicPr>
          <p:cNvPr id="77" name="Google Shape;77;p2"/>
          <p:cNvPicPr preferRelativeResize="0"/>
          <p:nvPr/>
        </p:nvPicPr>
        <p:blipFill rotWithShape="1">
          <a:blip r:embed="rId5">
            <a:alphaModFix/>
          </a:blip>
          <a:srcRect b="5277" l="15465" r="17906" t="18512"/>
          <a:stretch/>
        </p:blipFill>
        <p:spPr>
          <a:xfrm>
            <a:off x="1705490" y="637953"/>
            <a:ext cx="6086565" cy="3914266"/>
          </a:xfrm>
          <a:prstGeom prst="rect">
            <a:avLst/>
          </a:prstGeom>
          <a:noFill/>
          <a:ln>
            <a:noFill/>
          </a:ln>
        </p:spPr>
      </p:pic>
      <p:pic>
        <p:nvPicPr>
          <p:cNvPr id="78" name="Google Shape;78;p2"/>
          <p:cNvPicPr preferRelativeResize="0"/>
          <p:nvPr/>
        </p:nvPicPr>
        <p:blipFill rotWithShape="1">
          <a:blip r:embed="rId6">
            <a:alphaModFix/>
          </a:blip>
          <a:srcRect b="74152" l="4176" r="18023" t="423"/>
          <a:stretch/>
        </p:blipFill>
        <p:spPr>
          <a:xfrm>
            <a:off x="1637414" y="350797"/>
            <a:ext cx="6275882" cy="9820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5"/>
          <p:cNvSpPr txBox="1"/>
          <p:nvPr>
            <p:ph type="title"/>
          </p:nvPr>
        </p:nvSpPr>
        <p:spPr>
          <a:xfrm>
            <a:off x="3999225" y="3152916"/>
            <a:ext cx="4922400" cy="17673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200"/>
              <a:buNone/>
            </a:pPr>
            <a:r>
              <a:rPr lang="en" sz="2400">
                <a:latin typeface="Arial"/>
                <a:ea typeface="Arial"/>
                <a:cs typeface="Arial"/>
                <a:sym typeface="Arial"/>
              </a:rPr>
              <a:t>BELL WORK: </a:t>
            </a:r>
            <a:br>
              <a:rPr lang="en" sz="2400">
                <a:latin typeface="Arial"/>
                <a:ea typeface="Arial"/>
                <a:cs typeface="Arial"/>
                <a:sym typeface="Arial"/>
              </a:rPr>
            </a:br>
            <a:br>
              <a:rPr lang="en" sz="2400">
                <a:latin typeface="Arial"/>
                <a:ea typeface="Arial"/>
                <a:cs typeface="Arial"/>
                <a:sym typeface="Arial"/>
              </a:rPr>
            </a:br>
            <a:r>
              <a:rPr lang="en" sz="2400">
                <a:latin typeface="Arial"/>
                <a:ea typeface="Arial"/>
                <a:cs typeface="Arial"/>
                <a:sym typeface="Arial"/>
              </a:rPr>
              <a:t>Can you translate the following poster into English? </a:t>
            </a:r>
            <a:endParaRPr sz="2400">
              <a:latin typeface="Arial"/>
              <a:ea typeface="Arial"/>
              <a:cs typeface="Arial"/>
              <a:sym typeface="Arial"/>
            </a:endParaRPr>
          </a:p>
        </p:txBody>
      </p:sp>
      <p:pic>
        <p:nvPicPr>
          <p:cNvPr id="84" name="Google Shape;84;p5"/>
          <p:cNvPicPr preferRelativeResize="0"/>
          <p:nvPr/>
        </p:nvPicPr>
        <p:blipFill rotWithShape="1">
          <a:blip r:embed="rId3">
            <a:alphaModFix/>
          </a:blip>
          <a:srcRect b="0" l="0" r="0" t="0"/>
          <a:stretch/>
        </p:blipFill>
        <p:spPr>
          <a:xfrm>
            <a:off x="4118985" y="3236950"/>
            <a:ext cx="592905" cy="551925"/>
          </a:xfrm>
          <a:prstGeom prst="rect">
            <a:avLst/>
          </a:prstGeom>
          <a:noFill/>
          <a:ln>
            <a:noFill/>
          </a:ln>
        </p:spPr>
      </p:pic>
      <p:pic>
        <p:nvPicPr>
          <p:cNvPr id="85" name="Google Shape;85;p5"/>
          <p:cNvPicPr preferRelativeResize="0"/>
          <p:nvPr/>
        </p:nvPicPr>
        <p:blipFill rotWithShape="1">
          <a:blip r:embed="rId4">
            <a:alphaModFix/>
          </a:blip>
          <a:srcRect b="0" l="0" r="0" t="0"/>
          <a:stretch/>
        </p:blipFill>
        <p:spPr>
          <a:xfrm>
            <a:off x="4699141" y="3246272"/>
            <a:ext cx="592900" cy="533279"/>
          </a:xfrm>
          <a:prstGeom prst="rect">
            <a:avLst/>
          </a:prstGeom>
          <a:noFill/>
          <a:ln>
            <a:noFill/>
          </a:ln>
        </p:spPr>
      </p:pic>
      <p:grpSp>
        <p:nvGrpSpPr>
          <p:cNvPr id="86" name="Google Shape;86;p5"/>
          <p:cNvGrpSpPr/>
          <p:nvPr/>
        </p:nvGrpSpPr>
        <p:grpSpPr>
          <a:xfrm>
            <a:off x="141825" y="146672"/>
            <a:ext cx="3769892" cy="4798078"/>
            <a:chOff x="141825" y="146672"/>
            <a:chExt cx="3769892" cy="4798078"/>
          </a:xfrm>
        </p:grpSpPr>
        <p:pic>
          <p:nvPicPr>
            <p:cNvPr id="87" name="Google Shape;87;p5"/>
            <p:cNvPicPr preferRelativeResize="0"/>
            <p:nvPr/>
          </p:nvPicPr>
          <p:blipFill rotWithShape="1">
            <a:blip r:embed="rId5">
              <a:alphaModFix/>
            </a:blip>
            <a:srcRect b="0" l="0" r="0" t="0"/>
            <a:stretch/>
          </p:blipFill>
          <p:spPr>
            <a:xfrm>
              <a:off x="141825" y="146672"/>
              <a:ext cx="3623200" cy="4798078"/>
            </a:xfrm>
            <a:prstGeom prst="rect">
              <a:avLst/>
            </a:prstGeom>
            <a:noFill/>
            <a:ln>
              <a:noFill/>
            </a:ln>
          </p:spPr>
        </p:pic>
        <p:sp>
          <p:nvSpPr>
            <p:cNvPr id="88" name="Google Shape;88;p5"/>
            <p:cNvSpPr/>
            <p:nvPr/>
          </p:nvSpPr>
          <p:spPr>
            <a:xfrm rot="-608192">
              <a:off x="387001" y="1089078"/>
              <a:ext cx="1324473" cy="462009"/>
            </a:xfrm>
            <a:prstGeom prst="flowChartAlternateProcess">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FFFFFF"/>
                  </a:solidFill>
                  <a:latin typeface="Comic Sans MS"/>
                  <a:ea typeface="Comic Sans MS"/>
                  <a:cs typeface="Comic Sans MS"/>
                  <a:sym typeface="Comic Sans MS"/>
                </a:rPr>
                <a:t>ENFADADO</a:t>
              </a:r>
              <a:endParaRPr b="1" i="0" sz="1100" u="none" cap="none" strike="noStrike">
                <a:solidFill>
                  <a:srgbClr val="FFFFFF"/>
                </a:solidFill>
                <a:latin typeface="Comic Sans MS"/>
                <a:ea typeface="Comic Sans MS"/>
                <a:cs typeface="Comic Sans MS"/>
                <a:sym typeface="Comic Sans MS"/>
              </a:endParaRPr>
            </a:p>
          </p:txBody>
        </p:sp>
        <p:sp>
          <p:nvSpPr>
            <p:cNvPr id="89" name="Google Shape;89;p5"/>
            <p:cNvSpPr/>
            <p:nvPr/>
          </p:nvSpPr>
          <p:spPr>
            <a:xfrm rot="509716">
              <a:off x="2486791" y="2055221"/>
              <a:ext cx="1125044" cy="389483"/>
            </a:xfrm>
            <a:prstGeom prst="flowChartAlternateProcess">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Comic Sans MS"/>
                  <a:ea typeface="Comic Sans MS"/>
                  <a:cs typeface="Comic Sans MS"/>
                  <a:sym typeface="Comic Sans MS"/>
                </a:rPr>
                <a:t>FRUSTRADO</a:t>
              </a:r>
              <a:endParaRPr b="1" i="0" sz="1000" u="none" cap="none" strike="noStrike">
                <a:solidFill>
                  <a:srgbClr val="FFFFFF"/>
                </a:solidFill>
                <a:latin typeface="Comic Sans MS"/>
                <a:ea typeface="Comic Sans MS"/>
                <a:cs typeface="Comic Sans MS"/>
                <a:sym typeface="Comic Sans MS"/>
              </a:endParaRPr>
            </a:p>
          </p:txBody>
        </p:sp>
        <p:sp>
          <p:nvSpPr>
            <p:cNvPr id="90" name="Google Shape;90;p5"/>
            <p:cNvSpPr/>
            <p:nvPr/>
          </p:nvSpPr>
          <p:spPr>
            <a:xfrm rot="1413756">
              <a:off x="2209095" y="1083235"/>
              <a:ext cx="1680297" cy="462156"/>
            </a:xfrm>
            <a:prstGeom prst="flowChartAlternateProcess">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FFFFFF"/>
                  </a:solidFill>
                  <a:latin typeface="Comic Sans MS"/>
                  <a:ea typeface="Comic Sans MS"/>
                  <a:cs typeface="Comic Sans MS"/>
                  <a:sym typeface="Comic Sans MS"/>
                </a:rPr>
                <a:t>AVERGONZADO</a:t>
              </a:r>
              <a:endParaRPr b="1" i="0" sz="1100" u="none" cap="none" strike="noStrike">
                <a:solidFill>
                  <a:srgbClr val="FFFFFF"/>
                </a:solidFill>
                <a:latin typeface="Comic Sans MS"/>
                <a:ea typeface="Comic Sans MS"/>
                <a:cs typeface="Comic Sans MS"/>
                <a:sym typeface="Comic Sans MS"/>
              </a:endParaRPr>
            </a:p>
          </p:txBody>
        </p:sp>
        <p:sp>
          <p:nvSpPr>
            <p:cNvPr id="91" name="Google Shape;91;p5"/>
            <p:cNvSpPr/>
            <p:nvPr/>
          </p:nvSpPr>
          <p:spPr>
            <a:xfrm>
              <a:off x="505100" y="3005950"/>
              <a:ext cx="990000" cy="462000"/>
            </a:xfrm>
            <a:prstGeom prst="flowChartAlternateProcess">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FFFFFF"/>
                  </a:solidFill>
                  <a:latin typeface="Comic Sans MS"/>
                  <a:ea typeface="Comic Sans MS"/>
                  <a:cs typeface="Comic Sans MS"/>
                  <a:sym typeface="Comic Sans MS"/>
                </a:rPr>
                <a:t>CELOSO</a:t>
              </a:r>
              <a:endParaRPr b="1" i="0" sz="1300" u="none" cap="none" strike="noStrike">
                <a:solidFill>
                  <a:srgbClr val="FFFFFF"/>
                </a:solidFill>
                <a:latin typeface="Comic Sans MS"/>
                <a:ea typeface="Comic Sans MS"/>
                <a:cs typeface="Comic Sans MS"/>
                <a:sym typeface="Comic Sans MS"/>
              </a:endParaRPr>
            </a:p>
          </p:txBody>
        </p:sp>
        <p:sp>
          <p:nvSpPr>
            <p:cNvPr id="92" name="Google Shape;92;p5"/>
            <p:cNvSpPr/>
            <p:nvPr/>
          </p:nvSpPr>
          <p:spPr>
            <a:xfrm rot="713030">
              <a:off x="2339128" y="2759294"/>
              <a:ext cx="1286371" cy="461994"/>
            </a:xfrm>
            <a:prstGeom prst="flowChartAlternateProcess">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FFFFFF"/>
                  </a:solidFill>
                  <a:latin typeface="Comic Sans MS"/>
                  <a:ea typeface="Comic Sans MS"/>
                  <a:cs typeface="Comic Sans MS"/>
                  <a:sym typeface="Comic Sans MS"/>
                </a:rPr>
                <a:t>INQUIETO</a:t>
              </a:r>
              <a:endParaRPr b="1" i="0" sz="1100" u="none" cap="none" strike="noStrike">
                <a:solidFill>
                  <a:srgbClr val="FFFFFF"/>
                </a:solidFill>
                <a:latin typeface="Comic Sans MS"/>
                <a:ea typeface="Comic Sans MS"/>
                <a:cs typeface="Comic Sans MS"/>
                <a:sym typeface="Comic Sans MS"/>
              </a:endParaRPr>
            </a:p>
          </p:txBody>
        </p:sp>
        <p:sp>
          <p:nvSpPr>
            <p:cNvPr id="93" name="Google Shape;93;p5"/>
            <p:cNvSpPr/>
            <p:nvPr/>
          </p:nvSpPr>
          <p:spPr>
            <a:xfrm rot="-474401">
              <a:off x="414084" y="2168128"/>
              <a:ext cx="990113" cy="461900"/>
            </a:xfrm>
            <a:prstGeom prst="flowChartAlternateProcess">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Comic Sans MS"/>
                  <a:ea typeface="Comic Sans MS"/>
                  <a:cs typeface="Comic Sans MS"/>
                  <a:sym typeface="Comic Sans MS"/>
                </a:rPr>
                <a:t>FURIOSO</a:t>
              </a:r>
              <a:endParaRPr b="1" i="0" sz="1200" u="none" cap="none" strike="noStrike">
                <a:solidFill>
                  <a:srgbClr val="FFFFFF"/>
                </a:solidFill>
                <a:latin typeface="Comic Sans MS"/>
                <a:ea typeface="Comic Sans MS"/>
                <a:cs typeface="Comic Sans MS"/>
                <a:sym typeface="Comic Sans MS"/>
              </a:endParaRPr>
            </a:p>
          </p:txBody>
        </p:sp>
        <p:sp>
          <p:nvSpPr>
            <p:cNvPr id="94" name="Google Shape;94;p5"/>
            <p:cNvSpPr txBox="1"/>
            <p:nvPr/>
          </p:nvSpPr>
          <p:spPr>
            <a:xfrm>
              <a:off x="376025" y="3684050"/>
              <a:ext cx="3142500" cy="46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veat"/>
                  <a:ea typeface="Caveat"/>
                  <a:cs typeface="Caveat"/>
                  <a:sym typeface="Caveat"/>
                </a:rPr>
                <a:t>Todos nos sentimos así a veces.</a:t>
              </a:r>
              <a:endParaRPr b="0" i="0" sz="1500" u="none" cap="none" strike="noStrike">
                <a:solidFill>
                  <a:srgbClr val="000000"/>
                </a:solidFill>
                <a:latin typeface="Caveat"/>
                <a:ea typeface="Caveat"/>
                <a:cs typeface="Caveat"/>
                <a:sym typeface="Caveat"/>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veat"/>
                  <a:ea typeface="Caveat"/>
                  <a:cs typeface="Caveat"/>
                  <a:sym typeface="Caveat"/>
                </a:rPr>
                <a:t>No nos hace más débiles, sino </a:t>
              </a:r>
              <a:endParaRPr b="0" i="0" sz="1500" u="none" cap="none" strike="noStrike">
                <a:solidFill>
                  <a:srgbClr val="000000"/>
                </a:solidFill>
                <a:latin typeface="Caveat"/>
                <a:ea typeface="Caveat"/>
                <a:cs typeface="Caveat"/>
                <a:sym typeface="Caveat"/>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veat"/>
                <a:ea typeface="Caveat"/>
                <a:cs typeface="Caveat"/>
                <a:sym typeface="Caveat"/>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veat"/>
                <a:ea typeface="Caveat"/>
                <a:cs typeface="Caveat"/>
                <a:sym typeface="Caveat"/>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veat"/>
                  <a:ea typeface="Caveat"/>
                  <a:cs typeface="Caveat"/>
                  <a:sym typeface="Caveat"/>
                </a:rPr>
                <a:t>Y es bueno hablarlo.</a:t>
              </a:r>
              <a:endParaRPr b="0" i="0" sz="1500" u="none" cap="none" strike="noStrike">
                <a:solidFill>
                  <a:srgbClr val="000000"/>
                </a:solidFill>
                <a:latin typeface="Caveat"/>
                <a:ea typeface="Caveat"/>
                <a:cs typeface="Caveat"/>
                <a:sym typeface="Caveat"/>
              </a:endParaRPr>
            </a:p>
          </p:txBody>
        </p:sp>
        <p:sp>
          <p:nvSpPr>
            <p:cNvPr id="95" name="Google Shape;95;p5"/>
            <p:cNvSpPr/>
            <p:nvPr/>
          </p:nvSpPr>
          <p:spPr>
            <a:xfrm>
              <a:off x="1009750" y="4362150"/>
              <a:ext cx="2027226" cy="321218"/>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FF0000"/>
                  </a:solidFill>
                  <a:latin typeface="Comic Sans MS"/>
                </a:rPr>
                <a:t>HUMANOS</a:t>
              </a: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6"/>
          <p:cNvSpPr/>
          <p:nvPr/>
        </p:nvSpPr>
        <p:spPr>
          <a:xfrm>
            <a:off x="4803060" y="1280435"/>
            <a:ext cx="3212452" cy="2009553"/>
          </a:xfrm>
          <a:prstGeom prst="roundRect">
            <a:avLst>
              <a:gd fmla="val 9408"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6"/>
          <p:cNvSpPr txBox="1"/>
          <p:nvPr>
            <p:ph idx="1" type="body"/>
          </p:nvPr>
        </p:nvSpPr>
        <p:spPr>
          <a:xfrm>
            <a:off x="319500" y="4230575"/>
            <a:ext cx="8532900" cy="7449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en">
                <a:latin typeface="Arial"/>
                <a:ea typeface="Arial"/>
                <a:cs typeface="Arial"/>
                <a:sym typeface="Arial"/>
              </a:rPr>
              <a:t>        </a:t>
            </a:r>
            <a:r>
              <a:rPr lang="en" sz="2000">
                <a:latin typeface="Arial"/>
                <a:ea typeface="Arial"/>
                <a:cs typeface="Arial"/>
                <a:sym typeface="Arial"/>
              </a:rPr>
              <a:t>According to this poster, how can girls be? </a:t>
            </a:r>
            <a:endParaRPr sz="2000">
              <a:latin typeface="Arial"/>
              <a:ea typeface="Arial"/>
              <a:cs typeface="Arial"/>
              <a:sym typeface="Arial"/>
            </a:endParaRPr>
          </a:p>
          <a:p>
            <a:pPr indent="0" lvl="0" marL="0" rtl="0" algn="ctr">
              <a:lnSpc>
                <a:spcPct val="100000"/>
              </a:lnSpc>
              <a:spcBef>
                <a:spcPts val="0"/>
              </a:spcBef>
              <a:spcAft>
                <a:spcPts val="0"/>
              </a:spcAft>
              <a:buSzPts val="2400"/>
              <a:buNone/>
            </a:pPr>
            <a:r>
              <a:rPr lang="en" sz="2000">
                <a:latin typeface="Arial"/>
                <a:ea typeface="Arial"/>
                <a:cs typeface="Arial"/>
                <a:sym typeface="Arial"/>
              </a:rPr>
              <a:t>        </a:t>
            </a:r>
            <a:r>
              <a:rPr lang="en" sz="2000">
                <a:solidFill>
                  <a:srgbClr val="FF0000"/>
                </a:solidFill>
                <a:latin typeface="Arial"/>
                <a:ea typeface="Arial"/>
                <a:cs typeface="Arial"/>
                <a:sym typeface="Arial"/>
              </a:rPr>
              <a:t>Do you agree?</a:t>
            </a:r>
            <a:endParaRPr sz="2000">
              <a:solidFill>
                <a:srgbClr val="FF0000"/>
              </a:solidFill>
              <a:latin typeface="Arial"/>
              <a:ea typeface="Arial"/>
              <a:cs typeface="Arial"/>
              <a:sym typeface="Arial"/>
            </a:endParaRPr>
          </a:p>
        </p:txBody>
      </p:sp>
      <p:pic>
        <p:nvPicPr>
          <p:cNvPr id="102" name="Google Shape;102;p6"/>
          <p:cNvPicPr preferRelativeResize="0"/>
          <p:nvPr/>
        </p:nvPicPr>
        <p:blipFill rotWithShape="1">
          <a:blip r:embed="rId3">
            <a:alphaModFix/>
          </a:blip>
          <a:srcRect b="0" l="0" r="0" t="0"/>
          <a:stretch/>
        </p:blipFill>
        <p:spPr>
          <a:xfrm>
            <a:off x="456172" y="4328447"/>
            <a:ext cx="589925" cy="549150"/>
          </a:xfrm>
          <a:prstGeom prst="rect">
            <a:avLst/>
          </a:prstGeom>
          <a:noFill/>
          <a:ln>
            <a:noFill/>
          </a:ln>
        </p:spPr>
      </p:pic>
      <p:pic>
        <p:nvPicPr>
          <p:cNvPr id="103" name="Google Shape;103;p6"/>
          <p:cNvPicPr preferRelativeResize="0"/>
          <p:nvPr/>
        </p:nvPicPr>
        <p:blipFill rotWithShape="1">
          <a:blip r:embed="rId4">
            <a:alphaModFix/>
          </a:blip>
          <a:srcRect b="0" l="0" r="0" t="0"/>
          <a:stretch/>
        </p:blipFill>
        <p:spPr>
          <a:xfrm>
            <a:off x="1099850" y="4336396"/>
            <a:ext cx="592900" cy="533279"/>
          </a:xfrm>
          <a:prstGeom prst="rect">
            <a:avLst/>
          </a:prstGeom>
          <a:noFill/>
          <a:ln>
            <a:noFill/>
          </a:ln>
        </p:spPr>
      </p:pic>
      <p:sp>
        <p:nvSpPr>
          <p:cNvPr id="104" name="Google Shape;104;p6"/>
          <p:cNvSpPr txBox="1"/>
          <p:nvPr/>
        </p:nvSpPr>
        <p:spPr>
          <a:xfrm>
            <a:off x="4870312" y="1400062"/>
            <a:ext cx="3145200" cy="17703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FF0000"/>
                </a:solidFill>
                <a:latin typeface="Arial"/>
                <a:ea typeface="Arial"/>
                <a:cs typeface="Arial"/>
                <a:sym typeface="Arial"/>
              </a:rPr>
              <a:t>Extension task:</a:t>
            </a:r>
            <a:endParaRPr b="1" i="0" sz="1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What do you notice about all these adjectives?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What do they have in common and why?</a:t>
            </a:r>
            <a:br>
              <a:rPr b="1" i="0" lang="en" sz="1800" u="none" cap="none" strike="noStrike">
                <a:solidFill>
                  <a:srgbClr val="000000"/>
                </a:solidFill>
                <a:latin typeface="Amatic SC"/>
                <a:ea typeface="Amatic SC"/>
                <a:cs typeface="Amatic SC"/>
                <a:sym typeface="Amatic SC"/>
              </a:rPr>
            </a:br>
            <a:endParaRPr b="1" i="0" sz="1800" u="none" cap="none" strike="noStrike">
              <a:solidFill>
                <a:srgbClr val="000000"/>
              </a:solidFill>
              <a:latin typeface="Amatic SC"/>
              <a:ea typeface="Amatic SC"/>
              <a:cs typeface="Amatic SC"/>
              <a:sym typeface="Amatic SC"/>
            </a:endParaRPr>
          </a:p>
        </p:txBody>
      </p:sp>
      <p:pic>
        <p:nvPicPr>
          <p:cNvPr id="105" name="Google Shape;105;p6"/>
          <p:cNvPicPr preferRelativeResize="0"/>
          <p:nvPr/>
        </p:nvPicPr>
        <p:blipFill rotWithShape="1">
          <a:blip r:embed="rId5">
            <a:alphaModFix/>
          </a:blip>
          <a:srcRect b="1830" l="0" r="0" t="-1830"/>
          <a:stretch/>
        </p:blipFill>
        <p:spPr>
          <a:xfrm>
            <a:off x="1396300" y="0"/>
            <a:ext cx="3212452" cy="4157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7"/>
          <p:cNvSpPr txBox="1"/>
          <p:nvPr>
            <p:ph type="title"/>
          </p:nvPr>
        </p:nvSpPr>
        <p:spPr>
          <a:xfrm>
            <a:off x="311700" y="292850"/>
            <a:ext cx="8520600" cy="629076"/>
          </a:xfrm>
          <a:prstGeom prst="rect">
            <a:avLst/>
          </a:prstGeom>
          <a:solidFill>
            <a:srgbClr val="00527D"/>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200"/>
              <a:buNone/>
            </a:pPr>
            <a:r>
              <a:rPr lang="en" sz="2400" u="sng">
                <a:solidFill>
                  <a:srgbClr val="FFFFFF"/>
                </a:solidFill>
                <a:latin typeface="Arial"/>
                <a:ea typeface="Arial"/>
                <a:cs typeface="Arial"/>
                <a:sym typeface="Arial"/>
              </a:rPr>
              <a:t>¿Hay igualdad entre los chicos y las </a:t>
            </a:r>
            <a:r>
              <a:rPr lang="en" sz="2400" u="sng">
                <a:solidFill>
                  <a:schemeClr val="lt1"/>
                </a:solidFill>
                <a:latin typeface="Arial"/>
                <a:ea typeface="Arial"/>
                <a:cs typeface="Arial"/>
                <a:sym typeface="Arial"/>
              </a:rPr>
              <a:t>chicas</a:t>
            </a:r>
            <a:r>
              <a:rPr lang="en" sz="2400" u="sng">
                <a:solidFill>
                  <a:schemeClr val="lt1"/>
                </a:solidFill>
                <a:latin typeface="Arial"/>
                <a:ea typeface="Arial"/>
                <a:cs typeface="Arial"/>
                <a:sym typeface="Arial"/>
                <a:hlinkClick r:id="rId3">
                  <a:extLst>
                    <a:ext uri="{A12FA001-AC4F-418D-AE19-62706E023703}">
                      <ahyp:hlinkClr val="tx"/>
                    </a:ext>
                  </a:extLst>
                </a:hlinkClick>
              </a:rPr>
              <a:t>?</a:t>
            </a:r>
            <a:endParaRPr sz="2400" u="sng">
              <a:solidFill>
                <a:schemeClr val="lt1"/>
              </a:solidFill>
              <a:latin typeface="Arial"/>
              <a:ea typeface="Arial"/>
              <a:cs typeface="Arial"/>
              <a:sym typeface="Arial"/>
            </a:endParaRPr>
          </a:p>
        </p:txBody>
      </p:sp>
      <p:pic>
        <p:nvPicPr>
          <p:cNvPr descr="Se escucha hablar mucho de la &quot;equidad de género&quot;, pero... ¿qué significa? ¿cómo se vive? ¿cómo se fomenta? ¡Te invitamos a ver nuestro tercer video para aprender más!" id="111" name="Google Shape;111;p7" title="Igualdad de género presentado por Puros Cuentos Saludables">
            <a:hlinkClick r:id="rId4"/>
          </p:cNvPr>
          <p:cNvPicPr preferRelativeResize="0"/>
          <p:nvPr/>
        </p:nvPicPr>
        <p:blipFill rotWithShape="1">
          <a:blip r:embed="rId5">
            <a:alphaModFix/>
          </a:blip>
          <a:srcRect b="0" l="0" r="0" t="0"/>
          <a:stretch/>
        </p:blipFill>
        <p:spPr>
          <a:xfrm>
            <a:off x="1779451" y="1012068"/>
            <a:ext cx="5865358" cy="39533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8"/>
          <p:cNvSpPr txBox="1"/>
          <p:nvPr>
            <p:ph idx="1" type="body"/>
          </p:nvPr>
        </p:nvSpPr>
        <p:spPr>
          <a:xfrm>
            <a:off x="319500" y="4230575"/>
            <a:ext cx="8602200" cy="598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en">
                <a:solidFill>
                  <a:srgbClr val="00527D"/>
                </a:solidFill>
                <a:latin typeface="Arial"/>
                <a:ea typeface="Arial"/>
                <a:cs typeface="Arial"/>
                <a:sym typeface="Arial"/>
              </a:rPr>
              <a:t>Starting with noisy* in the middle, play dominoes in pairs </a:t>
            </a:r>
            <a:endParaRPr>
              <a:solidFill>
                <a:srgbClr val="00527D"/>
              </a:solidFill>
              <a:latin typeface="Arial"/>
              <a:ea typeface="Arial"/>
              <a:cs typeface="Arial"/>
              <a:sym typeface="Arial"/>
            </a:endParaRPr>
          </a:p>
          <a:p>
            <a:pPr indent="0" lvl="0" marL="0" rtl="0" algn="ctr">
              <a:lnSpc>
                <a:spcPct val="100000"/>
              </a:lnSpc>
              <a:spcBef>
                <a:spcPts val="0"/>
              </a:spcBef>
              <a:spcAft>
                <a:spcPts val="0"/>
              </a:spcAft>
              <a:buSzPts val="2400"/>
              <a:buNone/>
            </a:pPr>
            <a:r>
              <a:rPr lang="en">
                <a:solidFill>
                  <a:srgbClr val="00527D"/>
                </a:solidFill>
                <a:latin typeface="Arial"/>
                <a:ea typeface="Arial"/>
                <a:cs typeface="Arial"/>
                <a:sym typeface="Arial"/>
              </a:rPr>
              <a:t>(4 cards each) to match up the feminine adjectives</a:t>
            </a:r>
            <a:endParaRPr>
              <a:solidFill>
                <a:srgbClr val="00527D"/>
              </a:solidFill>
              <a:latin typeface="Arial"/>
              <a:ea typeface="Arial"/>
              <a:cs typeface="Arial"/>
              <a:sym typeface="Arial"/>
            </a:endParaRPr>
          </a:p>
        </p:txBody>
      </p:sp>
      <p:graphicFrame>
        <p:nvGraphicFramePr>
          <p:cNvPr id="117" name="Google Shape;117;p8"/>
          <p:cNvGraphicFramePr/>
          <p:nvPr/>
        </p:nvGraphicFramePr>
        <p:xfrm>
          <a:off x="105825" y="148550"/>
          <a:ext cx="3000000" cy="3000000"/>
        </p:xfrm>
        <a:graphic>
          <a:graphicData uri="http://schemas.openxmlformats.org/drawingml/2006/table">
            <a:tbl>
              <a:tblPr>
                <a:noFill/>
                <a:tableStyleId>{285CB8AF-29D4-4E77-A0F7-81B6B6E8AFAE}</a:tableStyleId>
              </a:tblPr>
              <a:tblGrid>
                <a:gridCol w="2221450"/>
                <a:gridCol w="2221450"/>
                <a:gridCol w="2221450"/>
                <a:gridCol w="2221450"/>
              </a:tblGrid>
              <a:tr h="14783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rPr b="1" lang="en" sz="2400" u="none" cap="none" strike="noStrike">
                          <a:latin typeface="Amatic SC"/>
                          <a:ea typeface="Amatic SC"/>
                          <a:cs typeface="Amatic SC"/>
                          <a:sym typeface="Amatic SC"/>
                        </a:rPr>
                        <a:t>strong</a:t>
                      </a:r>
                      <a:endParaRPr b="1" sz="2400" u="none" cap="none" strike="noStrike">
                        <a:latin typeface="Amatic SC"/>
                        <a:ea typeface="Amatic SC"/>
                        <a:cs typeface="Amatic SC"/>
                        <a:sym typeface="Amatic SC"/>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rPr b="1" lang="en" sz="2400" u="none" cap="none" strike="noStrike">
                          <a:latin typeface="Amatic SC"/>
                          <a:ea typeface="Amatic SC"/>
                          <a:cs typeface="Amatic SC"/>
                          <a:sym typeface="Amatic SC"/>
                        </a:rPr>
                        <a:t>grumpy</a:t>
                      </a:r>
                      <a:endParaRPr b="1" sz="2400" u="none" cap="none" strike="noStrike">
                        <a:latin typeface="Amatic SC"/>
                        <a:ea typeface="Amatic SC"/>
                        <a:cs typeface="Amatic SC"/>
                        <a:sym typeface="Amatic SC"/>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840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rPr b="1" lang="en" sz="2400" u="none" cap="none" strike="noStrike">
                          <a:solidFill>
                            <a:srgbClr val="FF0000"/>
                          </a:solidFill>
                          <a:latin typeface="Amatic SC"/>
                          <a:ea typeface="Amatic SC"/>
                          <a:cs typeface="Amatic SC"/>
                          <a:sym typeface="Amatic SC"/>
                        </a:rPr>
                        <a:t>noisy*</a:t>
                      </a:r>
                      <a:endParaRPr b="1" sz="2400" u="none" cap="none" strike="noStrike">
                        <a:solidFill>
                          <a:srgbClr val="FF0000"/>
                        </a:solidFill>
                        <a:latin typeface="Amatic SC"/>
                        <a:ea typeface="Amatic SC"/>
                        <a:cs typeface="Amatic SC"/>
                        <a:sym typeface="Amatic SC"/>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pic>
        <p:nvPicPr>
          <p:cNvPr id="118" name="Google Shape;118;p8"/>
          <p:cNvPicPr preferRelativeResize="0"/>
          <p:nvPr/>
        </p:nvPicPr>
        <p:blipFill rotWithShape="1">
          <a:blip r:embed="rId3">
            <a:alphaModFix/>
          </a:blip>
          <a:srcRect b="57357" l="9188" r="64692" t="21090"/>
          <a:stretch/>
        </p:blipFill>
        <p:spPr>
          <a:xfrm>
            <a:off x="5013776" y="224750"/>
            <a:ext cx="1284677" cy="1371785"/>
          </a:xfrm>
          <a:prstGeom prst="rect">
            <a:avLst/>
          </a:prstGeom>
          <a:noFill/>
          <a:ln>
            <a:noFill/>
          </a:ln>
        </p:spPr>
      </p:pic>
      <p:pic>
        <p:nvPicPr>
          <p:cNvPr id="119" name="Google Shape;119;p8"/>
          <p:cNvPicPr preferRelativeResize="0"/>
          <p:nvPr/>
        </p:nvPicPr>
        <p:blipFill rotWithShape="1">
          <a:blip r:embed="rId3">
            <a:alphaModFix/>
          </a:blip>
          <a:srcRect b="57357" l="35305" r="38575" t="21090"/>
          <a:stretch/>
        </p:blipFill>
        <p:spPr>
          <a:xfrm>
            <a:off x="505900" y="224750"/>
            <a:ext cx="1284664" cy="1371777"/>
          </a:xfrm>
          <a:prstGeom prst="rect">
            <a:avLst/>
          </a:prstGeom>
          <a:noFill/>
          <a:ln>
            <a:noFill/>
          </a:ln>
        </p:spPr>
      </p:pic>
      <p:pic>
        <p:nvPicPr>
          <p:cNvPr id="120" name="Google Shape;120;p8"/>
          <p:cNvPicPr preferRelativeResize="0"/>
          <p:nvPr/>
        </p:nvPicPr>
        <p:blipFill rotWithShape="1">
          <a:blip r:embed="rId3">
            <a:alphaModFix/>
          </a:blip>
          <a:srcRect b="57357" l="57191" r="7579" t="21090"/>
          <a:stretch/>
        </p:blipFill>
        <p:spPr>
          <a:xfrm>
            <a:off x="319501" y="1725700"/>
            <a:ext cx="1818577" cy="14398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graphicFrame>
        <p:nvGraphicFramePr>
          <p:cNvPr id="125" name="Google Shape;125;p9"/>
          <p:cNvGraphicFramePr/>
          <p:nvPr/>
        </p:nvGraphicFramePr>
        <p:xfrm>
          <a:off x="129100" y="245425"/>
          <a:ext cx="3000000" cy="3000000"/>
        </p:xfrm>
        <a:graphic>
          <a:graphicData uri="http://schemas.openxmlformats.org/drawingml/2006/table">
            <a:tbl>
              <a:tblPr>
                <a:noFill/>
                <a:tableStyleId>{285CB8AF-29D4-4E77-A0F7-81B6B6E8AFAE}</a:tableStyleId>
              </a:tblPr>
              <a:tblGrid>
                <a:gridCol w="2221450"/>
                <a:gridCol w="2221450"/>
                <a:gridCol w="2221450"/>
                <a:gridCol w="2221450"/>
              </a:tblGrid>
              <a:tr h="15263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rPr b="1" lang="en" sz="2400" u="none" cap="none" strike="noStrike">
                          <a:latin typeface="Amatic SC"/>
                          <a:ea typeface="Amatic SC"/>
                          <a:cs typeface="Amatic SC"/>
                          <a:sym typeface="Amatic SC"/>
                        </a:rPr>
                        <a:t>smelly</a:t>
                      </a:r>
                      <a:endParaRPr b="1" sz="2400" u="none" cap="none" strike="noStrike">
                        <a:latin typeface="Amatic SC"/>
                        <a:ea typeface="Amatic SC"/>
                        <a:cs typeface="Amatic SC"/>
                        <a:sym typeface="Amatic SC"/>
                      </a:endParaRPr>
                    </a:p>
                    <a:p>
                      <a:pPr indent="0" lvl="0" marL="0" marR="0" rtl="0" algn="l">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rPr b="1" lang="en" sz="2400" u="none" cap="none" strike="noStrike">
                          <a:latin typeface="Amatic SC"/>
                          <a:ea typeface="Amatic SC"/>
                          <a:cs typeface="Amatic SC"/>
                          <a:sym typeface="Amatic SC"/>
                        </a:rPr>
                        <a:t>ridiculous</a:t>
                      </a:r>
                      <a:endParaRPr b="1" sz="2400" u="none" cap="none" strike="noStrike">
                        <a:latin typeface="Amatic SC"/>
                        <a:ea typeface="Amatic SC"/>
                        <a:cs typeface="Amatic SC"/>
                        <a:sym typeface="Amatic S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263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rPr b="1" lang="en" sz="2400" u="none" cap="none" strike="noStrike">
                          <a:latin typeface="Amatic SC"/>
                          <a:ea typeface="Amatic SC"/>
                          <a:cs typeface="Amatic SC"/>
                          <a:sym typeface="Amatic SC"/>
                        </a:rPr>
                        <a:t>angry</a:t>
                      </a:r>
                      <a:endParaRPr b="1" sz="2400" u="none" cap="none" strike="noStrike">
                        <a:latin typeface="Amatic SC"/>
                        <a:ea typeface="Amatic SC"/>
                        <a:cs typeface="Amatic SC"/>
                        <a:sym typeface="Amatic S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rPr b="1" lang="en" sz="2400" u="none" cap="none" strike="noStrike">
                          <a:latin typeface="Amatic SC"/>
                          <a:ea typeface="Amatic SC"/>
                          <a:cs typeface="Amatic SC"/>
                          <a:sym typeface="Amatic SC"/>
                        </a:rPr>
                        <a:t>dirty</a:t>
                      </a:r>
                      <a:endParaRPr b="1" sz="2400" u="none" cap="none" strike="noStrike">
                        <a:latin typeface="Amatic SC"/>
                        <a:ea typeface="Amatic SC"/>
                        <a:cs typeface="Amatic SC"/>
                        <a:sym typeface="Amatic S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6421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rPr b="1" lang="en" sz="2400" u="none" cap="none" strike="noStrike">
                          <a:latin typeface="Amatic SC"/>
                          <a:ea typeface="Amatic SC"/>
                          <a:cs typeface="Amatic SC"/>
                          <a:sym typeface="Amatic SC"/>
                        </a:rPr>
                        <a:t>funny</a:t>
                      </a:r>
                      <a:endParaRPr b="1" sz="2400" u="none" cap="none" strike="noStrike">
                        <a:latin typeface="Amatic SC"/>
                        <a:ea typeface="Amatic SC"/>
                        <a:cs typeface="Amatic SC"/>
                        <a:sym typeface="Amatic S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rPr b="1" lang="en" sz="2400" u="none" cap="none" strike="noStrike">
                          <a:latin typeface="Amatic SC"/>
                          <a:ea typeface="Amatic SC"/>
                          <a:cs typeface="Amatic SC"/>
                          <a:sym typeface="Amatic SC"/>
                        </a:rPr>
                        <a:t>leader</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2400"/>
                        <a:buFont typeface="Arial"/>
                        <a:buNone/>
                      </a:pPr>
                      <a:r>
                        <a:t/>
                      </a:r>
                      <a:endParaRPr b="1" sz="2400" u="none" cap="none" strike="noStrike">
                        <a:latin typeface="Amatic SC"/>
                        <a:ea typeface="Amatic SC"/>
                        <a:cs typeface="Amatic SC"/>
                        <a:sym typeface="Amatic S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pic>
        <p:nvPicPr>
          <p:cNvPr id="126" name="Google Shape;126;p9"/>
          <p:cNvPicPr preferRelativeResize="0"/>
          <p:nvPr/>
        </p:nvPicPr>
        <p:blipFill rotWithShape="1">
          <a:blip r:embed="rId3">
            <a:alphaModFix/>
          </a:blip>
          <a:srcRect b="34922" l="35627" r="39291" t="41959"/>
          <a:stretch/>
        </p:blipFill>
        <p:spPr>
          <a:xfrm>
            <a:off x="5066175" y="3365325"/>
            <a:ext cx="1273304" cy="1518949"/>
          </a:xfrm>
          <a:prstGeom prst="rect">
            <a:avLst/>
          </a:prstGeom>
          <a:noFill/>
          <a:ln>
            <a:noFill/>
          </a:ln>
        </p:spPr>
      </p:pic>
      <p:pic>
        <p:nvPicPr>
          <p:cNvPr id="127" name="Google Shape;127;p9"/>
          <p:cNvPicPr preferRelativeResize="0"/>
          <p:nvPr/>
        </p:nvPicPr>
        <p:blipFill rotWithShape="1">
          <a:blip r:embed="rId3">
            <a:alphaModFix/>
          </a:blip>
          <a:srcRect b="34922" l="8661" r="66257" t="41959"/>
          <a:stretch/>
        </p:blipFill>
        <p:spPr>
          <a:xfrm>
            <a:off x="690712" y="3421225"/>
            <a:ext cx="1179579" cy="1407153"/>
          </a:xfrm>
          <a:prstGeom prst="rect">
            <a:avLst/>
          </a:prstGeom>
          <a:noFill/>
          <a:ln>
            <a:noFill/>
          </a:ln>
        </p:spPr>
      </p:pic>
      <p:pic>
        <p:nvPicPr>
          <p:cNvPr id="128" name="Google Shape;128;p9"/>
          <p:cNvPicPr preferRelativeResize="0"/>
          <p:nvPr/>
        </p:nvPicPr>
        <p:blipFill rotWithShape="1">
          <a:blip r:embed="rId3">
            <a:alphaModFix/>
          </a:blip>
          <a:srcRect b="36196" l="61344" r="10763" t="41961"/>
          <a:stretch/>
        </p:blipFill>
        <p:spPr>
          <a:xfrm>
            <a:off x="5009200" y="1831150"/>
            <a:ext cx="1387251" cy="1405907"/>
          </a:xfrm>
          <a:prstGeom prst="rect">
            <a:avLst/>
          </a:prstGeom>
          <a:noFill/>
          <a:ln>
            <a:noFill/>
          </a:ln>
        </p:spPr>
      </p:pic>
      <p:pic>
        <p:nvPicPr>
          <p:cNvPr id="129" name="Google Shape;129;p9"/>
          <p:cNvPicPr preferRelativeResize="0"/>
          <p:nvPr/>
        </p:nvPicPr>
        <p:blipFill rotWithShape="1">
          <a:blip r:embed="rId3">
            <a:alphaModFix/>
          </a:blip>
          <a:srcRect b="13232" l="7132" r="66846" t="64545"/>
          <a:stretch/>
        </p:blipFill>
        <p:spPr>
          <a:xfrm>
            <a:off x="510675" y="266825"/>
            <a:ext cx="1273298" cy="1407153"/>
          </a:xfrm>
          <a:prstGeom prst="rect">
            <a:avLst/>
          </a:prstGeom>
          <a:noFill/>
          <a:ln>
            <a:noFill/>
          </a:ln>
        </p:spPr>
      </p:pic>
      <p:pic>
        <p:nvPicPr>
          <p:cNvPr id="130" name="Google Shape;130;p9"/>
          <p:cNvPicPr preferRelativeResize="0"/>
          <p:nvPr/>
        </p:nvPicPr>
        <p:blipFill rotWithShape="1">
          <a:blip r:embed="rId3">
            <a:alphaModFix/>
          </a:blip>
          <a:srcRect b="13232" l="61161" r="9262" t="64545"/>
          <a:stretch/>
        </p:blipFill>
        <p:spPr>
          <a:xfrm>
            <a:off x="510670" y="1844013"/>
            <a:ext cx="1447202" cy="1407153"/>
          </a:xfrm>
          <a:prstGeom prst="rect">
            <a:avLst/>
          </a:prstGeom>
          <a:noFill/>
          <a:ln>
            <a:noFill/>
          </a:ln>
        </p:spPr>
      </p:pic>
      <p:pic>
        <p:nvPicPr>
          <p:cNvPr id="131" name="Google Shape;131;p9"/>
          <p:cNvPicPr preferRelativeResize="0"/>
          <p:nvPr/>
        </p:nvPicPr>
        <p:blipFill rotWithShape="1">
          <a:blip r:embed="rId3">
            <a:alphaModFix/>
          </a:blip>
          <a:srcRect b="13232" l="34704" r="39274" t="64545"/>
          <a:stretch/>
        </p:blipFill>
        <p:spPr>
          <a:xfrm>
            <a:off x="5066170" y="295725"/>
            <a:ext cx="1273298" cy="140715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2019-09-19T14:00:03Z</dcterms:created>
  <dc:creator>Hannah</dc:creator>
</cp:coreProperties>
</file>